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andy Casual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17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FFEDD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17034" cy="1571017"/>
              </a:xfrm>
              <a:custGeom>
                <a:avLst/>
                <a:gdLst/>
                <a:ahLst/>
                <a:cxnLst/>
                <a:rect r="r" b="b" t="t" l="l"/>
                <a:pathLst>
                  <a:path h="1571017" w="4117034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95180" cy="7700460"/>
            </a:xfrm>
            <a:custGeom>
              <a:avLst/>
              <a:gdLst/>
              <a:ahLst/>
              <a:cxnLst/>
              <a:rect r="r" b="b" t="t" l="l"/>
              <a:pathLst>
                <a:path h="7700460" w="1779518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912915" y="4814689"/>
            <a:ext cx="10462171" cy="201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MARVELOUS</a:t>
            </a:r>
          </a:p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101010"/>
                </a:solidFill>
                <a:latin typeface="Handy Casual"/>
                <a:ea typeface="Handy Casual"/>
                <a:cs typeface="Handy Casual"/>
                <a:sym typeface="Handy Casual"/>
              </a:rPr>
              <a:t>CHRONICLES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8028" y="8680450"/>
            <a:ext cx="330383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130">
                <a:solidFill>
                  <a:srgbClr val="FFEDD1"/>
                </a:solidFill>
                <a:latin typeface="Handy Casual"/>
                <a:ea typeface="Handy Casual"/>
                <a:cs typeface="Handy Casual"/>
                <a:sym typeface="Handy Casual"/>
              </a:rPr>
              <a:t>Lukas Benea</a:t>
            </a:r>
          </a:p>
        </p:txBody>
      </p:sp>
      <p:sp>
        <p:nvSpPr>
          <p:cNvPr name="AutoShape 9" id="9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FFEDD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FFEDD1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E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303104" y="1254415"/>
            <a:ext cx="9681792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Phase 1: Idee finden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92835" y="5991869"/>
            <a:ext cx="11121380" cy="1790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Erste Idee: Netflix Website - wenig Spielraum für eigenes</a:t>
            </a:r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Danach kam der erste Gedanke Richtung Marvel</a:t>
            </a:r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Bis ich misch schließlich auf die Comics entschieden habe</a:t>
            </a:r>
          </a:p>
          <a:p>
            <a:pPr algn="ctr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Final: Website um sich Comics anschauen zu könne und mit anderen zu diskutieren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CE17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10800000">
            <a:off x="0" y="3077275"/>
            <a:ext cx="18288000" cy="0"/>
          </a:xfrm>
          <a:prstGeom prst="line">
            <a:avLst/>
          </a:prstGeom>
          <a:ln cap="rnd" w="19050">
            <a:solidFill>
              <a:srgbClr val="CE171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9880501" y="-228252"/>
            <a:ext cx="5023108" cy="5023108"/>
          </a:xfrm>
          <a:custGeom>
            <a:avLst/>
            <a:gdLst/>
            <a:ahLst/>
            <a:cxnLst/>
            <a:rect r="r" b="b" t="t" l="l"/>
            <a:pathLst>
              <a:path h="5023108" w="5023108">
                <a:moveTo>
                  <a:pt x="5023108" y="0"/>
                </a:moveTo>
                <a:lnTo>
                  <a:pt x="0" y="0"/>
                </a:lnTo>
                <a:lnTo>
                  <a:pt x="0" y="5023108"/>
                </a:lnTo>
                <a:lnTo>
                  <a:pt x="5023108" y="5023108"/>
                </a:lnTo>
                <a:lnTo>
                  <a:pt x="5023108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39597" y="3489387"/>
            <a:ext cx="5225527" cy="6797613"/>
          </a:xfrm>
          <a:custGeom>
            <a:avLst/>
            <a:gdLst/>
            <a:ahLst/>
            <a:cxnLst/>
            <a:rect r="r" b="b" t="t" l="l"/>
            <a:pathLst>
              <a:path h="6797613" w="5225527">
                <a:moveTo>
                  <a:pt x="0" y="0"/>
                </a:moveTo>
                <a:lnTo>
                  <a:pt x="5225527" y="0"/>
                </a:lnTo>
                <a:lnTo>
                  <a:pt x="5225527" y="6797613"/>
                </a:lnTo>
                <a:lnTo>
                  <a:pt x="0" y="6797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803" y="1109727"/>
            <a:ext cx="6515714" cy="161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80501" y="254044"/>
            <a:ext cx="5319734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Eigener Account 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Minigames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Sliders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Minigames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ca 45 Comic zum Beweretn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5 Comics zum hineintauchen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Bewertungsseite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Quiz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6825" y="2677847"/>
            <a:ext cx="4698190" cy="4931307"/>
          </a:xfrm>
          <a:custGeom>
            <a:avLst/>
            <a:gdLst/>
            <a:ahLst/>
            <a:cxnLst/>
            <a:rect r="r" b="b" t="t" l="l"/>
            <a:pathLst>
              <a:path h="4931307" w="4698190">
                <a:moveTo>
                  <a:pt x="0" y="0"/>
                </a:moveTo>
                <a:lnTo>
                  <a:pt x="4698190" y="0"/>
                </a:lnTo>
                <a:lnTo>
                  <a:pt x="4698190" y="4931306"/>
                </a:lnTo>
                <a:lnTo>
                  <a:pt x="0" y="493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3990301" y="5133301"/>
            <a:ext cx="1028834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-1593186" y="7155210"/>
            <a:ext cx="624453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10800000">
            <a:off x="0" y="402342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0800000">
            <a:off x="0" y="6111280"/>
            <a:ext cx="912495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0800000">
            <a:off x="0" y="819914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0" y="4596001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746043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671022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8764" y="4647129"/>
            <a:ext cx="7012052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Hauptsächlich rot, schwarz und beige.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Jedoch haben manche Untersite je nach Comic ihr eignes design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8764" y="8970516"/>
            <a:ext cx="701205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Deadpool am ANfang al Begleiter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08764" y="6570574"/>
            <a:ext cx="701205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Comic Schriftart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1102955"/>
            <a:ext cx="3821609" cy="2482949"/>
            <a:chOff x="0" y="0"/>
            <a:chExt cx="5095478" cy="3310599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47650"/>
              <a:ext cx="5095478" cy="2686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DESIGN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704174"/>
              <a:ext cx="5095478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6825" y="2677847"/>
            <a:ext cx="4698190" cy="4931307"/>
          </a:xfrm>
          <a:custGeom>
            <a:avLst/>
            <a:gdLst/>
            <a:ahLst/>
            <a:cxnLst/>
            <a:rect r="r" b="b" t="t" l="l"/>
            <a:pathLst>
              <a:path h="4931307" w="4698190">
                <a:moveTo>
                  <a:pt x="0" y="0"/>
                </a:moveTo>
                <a:lnTo>
                  <a:pt x="4698190" y="0"/>
                </a:lnTo>
                <a:lnTo>
                  <a:pt x="4698190" y="4931306"/>
                </a:lnTo>
                <a:lnTo>
                  <a:pt x="0" y="493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400000">
            <a:off x="3990301" y="5133301"/>
            <a:ext cx="1028834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5400000">
            <a:off x="-1593186" y="7155210"/>
            <a:ext cx="624453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10800000">
            <a:off x="0" y="402342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0800000">
            <a:off x="0" y="6111280"/>
            <a:ext cx="912495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-10800000">
            <a:off x="0" y="8199140"/>
            <a:ext cx="9144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0" y="4596001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746043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6671022"/>
            <a:ext cx="1519554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8764" y="4647129"/>
            <a:ext cx="701205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Jede große Marvel Story hat ihre eigene Unterseite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8764" y="8970516"/>
            <a:ext cx="701205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Erzählfluss bei fast jeder Seite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08764" y="6293773"/>
            <a:ext cx="701205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Es wird viel mit speichern von Daten gearbeitet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0020" y="838200"/>
            <a:ext cx="3821609" cy="1651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440"/>
              </a:lnSpc>
              <a:spcBef>
                <a:spcPct val="0"/>
              </a:spcBef>
            </a:pPr>
            <a:r>
              <a:rPr lang="en-US" sz="96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STRUKTUR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1947" y="1019175"/>
            <a:ext cx="16566403" cy="9525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11947" y="1968043"/>
            <a:ext cx="16566403" cy="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490291" y="1028700"/>
            <a:ext cx="3534314" cy="982081"/>
            <a:chOff x="0" y="0"/>
            <a:chExt cx="4712419" cy="1309442"/>
          </a:xfrm>
        </p:grpSpPr>
        <p:sp>
          <p:nvSpPr>
            <p:cNvPr name="AutoShape 5" id="5"/>
            <p:cNvSpPr/>
            <p:nvPr/>
          </p:nvSpPr>
          <p:spPr>
            <a:xfrm>
              <a:off x="12700" y="0"/>
              <a:ext cx="0" cy="1290557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4699719" y="0"/>
              <a:ext cx="0" cy="1290557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25400" y="246452"/>
              <a:ext cx="4661619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STORAGE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702422" y="0"/>
            <a:ext cx="0" cy="1028700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05923" y="1956913"/>
            <a:ext cx="7172427" cy="8318957"/>
          </a:xfrm>
          <a:custGeom>
            <a:avLst/>
            <a:gdLst/>
            <a:ahLst/>
            <a:cxnLst/>
            <a:rect r="r" b="b" t="t" l="l"/>
            <a:pathLst>
              <a:path h="8318957" w="7172427">
                <a:moveTo>
                  <a:pt x="0" y="0"/>
                </a:moveTo>
                <a:lnTo>
                  <a:pt x="7172427" y="0"/>
                </a:lnTo>
                <a:lnTo>
                  <a:pt x="7172427" y="8318957"/>
                </a:lnTo>
                <a:lnTo>
                  <a:pt x="0" y="8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87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032184" y="5762178"/>
            <a:ext cx="5741" cy="445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8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1749002" y="1000125"/>
            <a:ext cx="3534314" cy="967918"/>
            <a:chOff x="0" y="0"/>
            <a:chExt cx="4712419" cy="1290557"/>
          </a:xfrm>
        </p:grpSpPr>
        <p:sp>
          <p:nvSpPr>
            <p:cNvPr name="AutoShape 13" id="13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25400" y="265502"/>
              <a:ext cx="4661619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CODE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1581" y="1028700"/>
            <a:ext cx="3534314" cy="967918"/>
            <a:chOff x="0" y="0"/>
            <a:chExt cx="4712419" cy="1290557"/>
          </a:xfrm>
        </p:grpSpPr>
        <p:sp>
          <p:nvSpPr>
            <p:cNvPr name="AutoShape 17" id="17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5400" y="265502"/>
              <a:ext cx="4661619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ERKLÄRUNG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02422" y="2188932"/>
            <a:ext cx="9242738" cy="754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SAVEUSERINFO(USERINFO)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SPEICHERT EINEN NEUEN BENUTZER DAUERHAFT.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LIEST BISHERIGE BENUTZER AUS DEM LOCALSTORAGE, FÜGT DEN NEUEN HINZU UND SPEICHERT DIE AKTUALISIERTE LISTE ERNEUT.</a:t>
            </a:r>
          </a:p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GETUSERINFO()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LÄDT DEN AKTUELL EINGELOGGTEN BENUTZER AUS DEM LOCALSTORAGE.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GIBT DAS BENUTZEROBJEKT ZURÜCK ODER NULL, WENN KEIN BENUTZER GESPEICHERT IST.</a:t>
            </a:r>
          </a:p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SAVEPROFILE(PROFILE)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SPEICHERT DAS PROFIL SEPARAT (Z. B. FORTSCHRITT, BILD, LEVEL) UNTER DEM SCHLÜSSEL "PROFILE".</a:t>
            </a:r>
          </a:p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GETPROFILE()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LÄDT DAS GESPEICHERTE PROFIL.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GIBT DAS PROFILOBJEKT ZURÜCK ODER NULL, WENN NICHTS GESPEICHERT IST.</a:t>
            </a:r>
          </a:p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HASPROFILE()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PRÜFT, OB EIN PROFIL VORHANDEN IST.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GIBT TRUE ZURÜCK, WENN "PROFILE" EXISTIERT, SONST FALSE.</a:t>
            </a:r>
          </a:p>
          <a:p>
            <a:pPr algn="ctr">
              <a:lnSpc>
                <a:spcPts val="3299"/>
              </a:lnSpc>
            </a:pPr>
            <a:r>
              <a:rPr lang="en-US" sz="1999" spc="135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CLEARSTORAGE()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LÖSCHT DEN GESAMTEN LOCALSTORAGE.</a:t>
            </a:r>
          </a:p>
          <a:p>
            <a:pPr algn="ctr">
              <a:lnSpc>
                <a:spcPts val="2970"/>
              </a:lnSpc>
            </a:pP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 </a:t>
            </a: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EN</a:t>
            </a:r>
            <a:r>
              <a: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TFERNT ALLE BENUTZERDATEN, PROFILE, BEWERTUNGEN ETC. – NÜTZLICH FÜR RESET ODER LOGOUT.</a:t>
            </a:r>
          </a:p>
          <a:p>
            <a:pPr algn="ctr">
              <a:lnSpc>
                <a:spcPts val="544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DFC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711947" y="1019175"/>
            <a:ext cx="16566403" cy="9525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711947" y="1968043"/>
            <a:ext cx="16566403" cy="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6490291" y="957386"/>
            <a:ext cx="3534314" cy="982081"/>
            <a:chOff x="0" y="0"/>
            <a:chExt cx="4712419" cy="1309442"/>
          </a:xfrm>
        </p:grpSpPr>
        <p:sp>
          <p:nvSpPr>
            <p:cNvPr name="AutoShape 5" id="5"/>
            <p:cNvSpPr/>
            <p:nvPr/>
          </p:nvSpPr>
          <p:spPr>
            <a:xfrm>
              <a:off x="12700" y="0"/>
              <a:ext cx="0" cy="1290557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" id="6"/>
            <p:cNvSpPr/>
            <p:nvPr/>
          </p:nvSpPr>
          <p:spPr>
            <a:xfrm>
              <a:off x="4699719" y="0"/>
              <a:ext cx="0" cy="1290557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25400" y="246452"/>
              <a:ext cx="4661619" cy="10629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BEWERTUNG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702422" y="0"/>
            <a:ext cx="0" cy="1028700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3030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1749002" y="1000125"/>
            <a:ext cx="3534314" cy="967918"/>
            <a:chOff x="0" y="0"/>
            <a:chExt cx="4712419" cy="1290557"/>
          </a:xfrm>
        </p:grpSpPr>
        <p:sp>
          <p:nvSpPr>
            <p:cNvPr name="AutoShape 11" id="11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25400" y="265502"/>
              <a:ext cx="4661619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CODE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1581" y="1028700"/>
            <a:ext cx="3534314" cy="967918"/>
            <a:chOff x="0" y="0"/>
            <a:chExt cx="4712419" cy="1290557"/>
          </a:xfrm>
        </p:grpSpPr>
        <p:sp>
          <p:nvSpPr>
            <p:cNvPr name="AutoShape 15" id="15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cap="rnd" w="25400">
              <a:solidFill>
                <a:srgbClr val="30303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25400" y="265502"/>
              <a:ext cx="4661619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ERKLÄRUNG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62478" y="2286531"/>
            <a:ext cx="9242738" cy="599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DER EINGEGEBENE KOMMENTAR WIRD GEHOLT UND GEPRÜFT, OB MAN EINGELOGGT IST.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FALLS NICHT, ERSCHEINT EINE MELDUNG: MAN MUSS SICH ZUERST EINLOGGEN.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DANACH WIRD ÜBERPRÜFT, OB MAN STERNE AUSGEWÄHLT UND ETWAS GESCHRIEBEN HAT.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WENN ALLES AUSGEFÜLLT IST, WIRD EIN BEWERTUNGSEINTRAG ERSTELLT: MIT BENUTZERNAME, PROFILBILD, STERNEN, KOMMENTAR UND DEM COMICNAMEN „OLD MAN LOGAN“.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DIESER EINTRAG WIRD IM LOCALSTORAGE GESPEICHERT – ALSO DAUERHAFT IM BROWSER.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ZUSÄTZLICH WIRD DIE BEWERTUNG AUCH IM BENUTZERPROFIL VERMERKT, Z. B. FÜR DAS SPÄTERE ANZEIGEN IM ACCOUNT ODER DER HALL OF FAME.</a:t>
            </a:r>
          </a:p>
          <a:p>
            <a:pPr algn="ctr">
              <a:lnSpc>
                <a:spcPts val="4532"/>
              </a:lnSpc>
            </a:pPr>
            <a:r>
              <a: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rPr>
              <a:t>ZUM SCHLUSS WIRD MAN AUTOMATISCH AUF DIE STARTSEITE WEITERGELEITET.</a:t>
            </a:r>
          </a:p>
          <a:p>
            <a:pPr algn="ctr">
              <a:lnSpc>
                <a:spcPts val="830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005216" y="1996618"/>
            <a:ext cx="7254084" cy="8290382"/>
          </a:xfrm>
          <a:custGeom>
            <a:avLst/>
            <a:gdLst/>
            <a:ahLst/>
            <a:cxnLst/>
            <a:rect r="r" b="b" t="t" l="l"/>
            <a:pathLst>
              <a:path h="8290382" w="7254084">
                <a:moveTo>
                  <a:pt x="0" y="0"/>
                </a:moveTo>
                <a:lnTo>
                  <a:pt x="7254084" y="0"/>
                </a:lnTo>
                <a:lnTo>
                  <a:pt x="7254084" y="8290382"/>
                </a:lnTo>
                <a:lnTo>
                  <a:pt x="0" y="8290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4032184" y="5762178"/>
            <a:ext cx="5741" cy="445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17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117034" cy="1571017"/>
              </a:xfrm>
              <a:custGeom>
                <a:avLst/>
                <a:gdLst/>
                <a:ahLst/>
                <a:cxnLst/>
                <a:rect r="r" b="b" t="t" l="l"/>
                <a:pathLst>
                  <a:path h="1571017" w="4117034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95180" cy="7700460"/>
            </a:xfrm>
            <a:custGeom>
              <a:avLst/>
              <a:gdLst/>
              <a:ahLst/>
              <a:cxnLst/>
              <a:rect r="r" b="b" t="t" l="l"/>
              <a:pathLst>
                <a:path h="7700460" w="1779518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374877" y="4413970"/>
            <a:ext cx="9538246" cy="1421149"/>
            <a:chOff x="0" y="0"/>
            <a:chExt cx="12717661" cy="189486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67671"/>
              <a:ext cx="12717661" cy="827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AUFMERKSAMKEIT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76200"/>
              <a:ext cx="12717661" cy="7391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DANKE FÜR EURE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DAGpbNepR-k</dc:identifier>
  <dcterms:modified xsi:type="dcterms:W3CDTF">2011-08-01T06:04:30Z</dcterms:modified>
  <cp:revision>1</cp:revision>
  <dc:title>Blue Red and Orange Gridded English Quiz Presentation</dc:title>
</cp:coreProperties>
</file>