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handoutMasterIdLst>
    <p:handoutMasterId r:id="rId27"/>
  </p:handoutMasterIdLst>
  <p:sldIdLst>
    <p:sldId id="256" r:id="rId6"/>
    <p:sldId id="257" r:id="rId7"/>
    <p:sldId id="258" r:id="rId8"/>
    <p:sldId id="260" r:id="rId9"/>
    <p:sldId id="261" r:id="rId10"/>
    <p:sldId id="264" r:id="rId11"/>
    <p:sldId id="265" r:id="rId12"/>
    <p:sldId id="267" r:id="rId13"/>
    <p:sldId id="268" r:id="rId14"/>
    <p:sldId id="269" r:id="rId15"/>
    <p:sldId id="262" r:id="rId16"/>
    <p:sldId id="270" r:id="rId17"/>
    <p:sldId id="271" r:id="rId18"/>
    <p:sldId id="272" r:id="rId19"/>
    <p:sldId id="263" r:id="rId20"/>
    <p:sldId id="273" r:id="rId21"/>
    <p:sldId id="274" r:id="rId22"/>
    <p:sldId id="259" r:id="rId23"/>
    <p:sldId id="275" r:id="rId24"/>
    <p:sldId id="276" r:id="rId25"/>
    <p:sldId id="266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23"/>
    <a:srgbClr val="000000"/>
    <a:srgbClr val="383838"/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75" d="100"/>
          <a:sy n="75" d="100"/>
        </p:scale>
        <p:origin x="250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cle Salvator" userId="589f4613-aa21-4d08-8e11-54cb1a9b6e3e" providerId="ADAL" clId="{E084194F-494C-4A54-9B49-11781442FEBD}"/>
    <pc:docChg chg="undo custSel addSld delSld modSld sldOrd modMainMaster">
      <pc:chgData name="Lacle Salvator" userId="589f4613-aa21-4d08-8e11-54cb1a9b6e3e" providerId="ADAL" clId="{E084194F-494C-4A54-9B49-11781442FEBD}" dt="2025-06-05T09:25:53.742" v="796" actId="1076"/>
      <pc:docMkLst>
        <pc:docMk/>
      </pc:docMkLst>
      <pc:sldChg chg="addSp delSp modSp">
        <pc:chgData name="Lacle Salvator" userId="589f4613-aa21-4d08-8e11-54cb1a9b6e3e" providerId="ADAL" clId="{E084194F-494C-4A54-9B49-11781442FEBD}" dt="2025-06-05T05:57:36.252" v="453" actId="1076"/>
        <pc:sldMkLst>
          <pc:docMk/>
          <pc:sldMk cId="852136557" sldId="256"/>
        </pc:sldMkLst>
        <pc:spChg chg="del">
          <ac:chgData name="Lacle Salvator" userId="589f4613-aa21-4d08-8e11-54cb1a9b6e3e" providerId="ADAL" clId="{E084194F-494C-4A54-9B49-11781442FEBD}" dt="2025-06-05T05:57:08.864" v="448" actId="478"/>
          <ac:spMkLst>
            <pc:docMk/>
            <pc:sldMk cId="852136557" sldId="256"/>
            <ac:spMk id="2" creationId="{CB2B2E11-E69A-4A74-A934-C3A6E7959A2C}"/>
          </ac:spMkLst>
        </pc:spChg>
        <pc:spChg chg="del">
          <ac:chgData name="Lacle Salvator" userId="589f4613-aa21-4d08-8e11-54cb1a9b6e3e" providerId="ADAL" clId="{E084194F-494C-4A54-9B49-11781442FEBD}" dt="2025-06-05T05:57:11.858" v="449" actId="478"/>
          <ac:spMkLst>
            <pc:docMk/>
            <pc:sldMk cId="852136557" sldId="256"/>
            <ac:spMk id="3" creationId="{804B812D-60FB-4440-BA3C-D65A425FD359}"/>
          </ac:spMkLst>
        </pc:spChg>
        <pc:spChg chg="add mod">
          <ac:chgData name="Lacle Salvator" userId="589f4613-aa21-4d08-8e11-54cb1a9b6e3e" providerId="ADAL" clId="{E084194F-494C-4A54-9B49-11781442FEBD}" dt="2025-06-05T05:57:05.894" v="447" actId="20577"/>
          <ac:spMkLst>
            <pc:docMk/>
            <pc:sldMk cId="852136557" sldId="256"/>
            <ac:spMk id="4" creationId="{F6DA6A65-CA7F-4EB5-A53C-3971EEA97DEB}"/>
          </ac:spMkLst>
        </pc:spChg>
        <pc:picChg chg="add mod">
          <ac:chgData name="Lacle Salvator" userId="589f4613-aa21-4d08-8e11-54cb1a9b6e3e" providerId="ADAL" clId="{E084194F-494C-4A54-9B49-11781442FEBD}" dt="2025-06-05T05:57:36.252" v="453" actId="1076"/>
          <ac:picMkLst>
            <pc:docMk/>
            <pc:sldMk cId="852136557" sldId="256"/>
            <ac:picMk id="6" creationId="{2197E1CA-9C62-4F21-966A-283CD7FEE6C7}"/>
          </ac:picMkLst>
        </pc:picChg>
      </pc:sldChg>
      <pc:sldChg chg="addSp delSp modSp modTransition modAnim">
        <pc:chgData name="Lacle Salvator" userId="589f4613-aa21-4d08-8e11-54cb1a9b6e3e" providerId="ADAL" clId="{E084194F-494C-4A54-9B49-11781442FEBD}" dt="2025-06-05T09:15:18.732" v="689"/>
        <pc:sldMkLst>
          <pc:docMk/>
          <pc:sldMk cId="1996535701" sldId="257"/>
        </pc:sldMkLst>
        <pc:spChg chg="del">
          <ac:chgData name="Lacle Salvator" userId="589f4613-aa21-4d08-8e11-54cb1a9b6e3e" providerId="ADAL" clId="{E084194F-494C-4A54-9B49-11781442FEBD}" dt="2025-06-05T08:57:19.230" v="653" actId="478"/>
          <ac:spMkLst>
            <pc:docMk/>
            <pc:sldMk cId="1996535701" sldId="257"/>
            <ac:spMk id="2" creationId="{59BB30DD-16DD-4955-9FDC-6CE76916E00E}"/>
          </ac:spMkLst>
        </pc:spChg>
        <pc:spChg chg="add mod ord">
          <ac:chgData name="Lacle Salvator" userId="589f4613-aa21-4d08-8e11-54cb1a9b6e3e" providerId="ADAL" clId="{E084194F-494C-4A54-9B49-11781442FEBD}" dt="2025-06-05T08:57:35.488" v="658" actId="1076"/>
          <ac:spMkLst>
            <pc:docMk/>
            <pc:sldMk cId="1996535701" sldId="257"/>
            <ac:spMk id="3" creationId="{39D5B40F-8E6F-4092-B176-2DB0F55FA1C3}"/>
          </ac:spMkLst>
        </pc:spChg>
        <pc:spChg chg="del">
          <ac:chgData name="Lacle Salvator" userId="589f4613-aa21-4d08-8e11-54cb1a9b6e3e" providerId="ADAL" clId="{E084194F-494C-4A54-9B49-11781442FEBD}" dt="2025-06-05T05:55:23.654" v="427" actId="478"/>
          <ac:spMkLst>
            <pc:docMk/>
            <pc:sldMk cId="1996535701" sldId="257"/>
            <ac:spMk id="10" creationId="{110232AD-3582-4685-B88D-A8BA4C2EFE76}"/>
          </ac:spMkLst>
        </pc:spChg>
        <pc:picChg chg="add del mod ord">
          <ac:chgData name="Lacle Salvator" userId="589f4613-aa21-4d08-8e11-54cb1a9b6e3e" providerId="ADAL" clId="{E084194F-494C-4A54-9B49-11781442FEBD}" dt="2025-06-05T08:56:10.929" v="633" actId="478"/>
          <ac:picMkLst>
            <pc:docMk/>
            <pc:sldMk cId="1996535701" sldId="257"/>
            <ac:picMk id="5" creationId="{98258317-DAF5-488B-BC86-336B7DB14A20}"/>
          </ac:picMkLst>
        </pc:picChg>
        <pc:picChg chg="add mod">
          <ac:chgData name="Lacle Salvator" userId="589f4613-aa21-4d08-8e11-54cb1a9b6e3e" providerId="ADAL" clId="{E084194F-494C-4A54-9B49-11781442FEBD}" dt="2025-06-05T08:57:30.367" v="656" actId="1076"/>
          <ac:picMkLst>
            <pc:docMk/>
            <pc:sldMk cId="1996535701" sldId="257"/>
            <ac:picMk id="6" creationId="{93E0D6CC-F77C-4B7C-8B8D-3BFE324B843E}"/>
          </ac:picMkLst>
        </pc:picChg>
        <pc:picChg chg="mod">
          <ac:chgData name="Lacle Salvator" userId="589f4613-aa21-4d08-8e11-54cb1a9b6e3e" providerId="ADAL" clId="{E084194F-494C-4A54-9B49-11781442FEBD}" dt="2025-06-05T05:55:17.413" v="426" actId="1076"/>
          <ac:picMkLst>
            <pc:docMk/>
            <pc:sldMk cId="1996535701" sldId="257"/>
            <ac:picMk id="7" creationId="{BB1A00F3-6052-4CA9-BADA-8D226AD84DE2}"/>
          </ac:picMkLst>
        </pc:picChg>
        <pc:picChg chg="add mod">
          <ac:chgData name="Lacle Salvator" userId="589f4613-aa21-4d08-8e11-54cb1a9b6e3e" providerId="ADAL" clId="{E084194F-494C-4A54-9B49-11781442FEBD}" dt="2025-06-05T08:58:08.587" v="661" actId="14826"/>
          <ac:picMkLst>
            <pc:docMk/>
            <pc:sldMk cId="1996535701" sldId="257"/>
            <ac:picMk id="8" creationId="{F99933B6-A63F-43CF-A794-B078457C2359}"/>
          </ac:picMkLst>
        </pc:picChg>
      </pc:sldChg>
      <pc:sldChg chg="addSp delSp modSp modTransition addAnim delAnim modAnim">
        <pc:chgData name="Lacle Salvator" userId="589f4613-aa21-4d08-8e11-54cb1a9b6e3e" providerId="ADAL" clId="{E084194F-494C-4A54-9B49-11781442FEBD}" dt="2025-06-05T09:15:15.850" v="688"/>
        <pc:sldMkLst>
          <pc:docMk/>
          <pc:sldMk cId="4249933884" sldId="258"/>
        </pc:sldMkLst>
        <pc:spChg chg="mod">
          <ac:chgData name="Lacle Salvator" userId="589f4613-aa21-4d08-8e11-54cb1a9b6e3e" providerId="ADAL" clId="{E084194F-494C-4A54-9B49-11781442FEBD}" dt="2025-06-05T05:12:56.662" v="64" actId="404"/>
          <ac:spMkLst>
            <pc:docMk/>
            <pc:sldMk cId="4249933884" sldId="258"/>
            <ac:spMk id="2" creationId="{9C8139EF-BE7A-45A2-A564-6731B2E904D1}"/>
          </ac:spMkLst>
        </pc:spChg>
        <pc:spChg chg="add mod">
          <ac:chgData name="Lacle Salvator" userId="589f4613-aa21-4d08-8e11-54cb1a9b6e3e" providerId="ADAL" clId="{E084194F-494C-4A54-9B49-11781442FEBD}" dt="2025-06-05T05:15:23.220" v="65" actId="767"/>
          <ac:spMkLst>
            <pc:docMk/>
            <pc:sldMk cId="4249933884" sldId="258"/>
            <ac:spMk id="3" creationId="{58F0BF00-28D5-4E3A-A9BD-248DBBB0C797}"/>
          </ac:spMkLst>
        </pc:spChg>
        <pc:spChg chg="del">
          <ac:chgData name="Lacle Salvator" userId="589f4613-aa21-4d08-8e11-54cb1a9b6e3e" providerId="ADAL" clId="{E084194F-494C-4A54-9B49-11781442FEBD}" dt="2025-06-05T05:08:07.140" v="15" actId="478"/>
          <ac:spMkLst>
            <pc:docMk/>
            <pc:sldMk cId="4249933884" sldId="258"/>
            <ac:spMk id="3" creationId="{B24CBCA9-5D8E-4286-88A4-A8F7754E5832}"/>
          </ac:spMkLst>
        </pc:spChg>
        <pc:spChg chg="add del mod">
          <ac:chgData name="Lacle Salvator" userId="589f4613-aa21-4d08-8e11-54cb1a9b6e3e" providerId="ADAL" clId="{E084194F-494C-4A54-9B49-11781442FEBD}" dt="2025-06-05T05:18:14.358" v="68"/>
          <ac:spMkLst>
            <pc:docMk/>
            <pc:sldMk cId="4249933884" sldId="258"/>
            <ac:spMk id="4" creationId="{8992C18E-6015-4E78-B76E-02BB9BE1339D}"/>
          </ac:spMkLst>
        </pc:spChg>
        <pc:spChg chg="add mod">
          <ac:chgData name="Lacle Salvator" userId="589f4613-aa21-4d08-8e11-54cb1a9b6e3e" providerId="ADAL" clId="{E084194F-494C-4A54-9B49-11781442FEBD}" dt="2025-06-05T05:32:21.859" v="138" actId="1076"/>
          <ac:spMkLst>
            <pc:docMk/>
            <pc:sldMk cId="4249933884" sldId="258"/>
            <ac:spMk id="5" creationId="{D13B41AB-DEB6-449C-A5D2-E4EA6E2999EA}"/>
          </ac:spMkLst>
        </pc:spChg>
        <pc:spChg chg="add del mod">
          <ac:chgData name="Lacle Salvator" userId="589f4613-aa21-4d08-8e11-54cb1a9b6e3e" providerId="ADAL" clId="{E084194F-494C-4A54-9B49-11781442FEBD}" dt="2025-06-05T05:35:24.447" v="159"/>
          <ac:spMkLst>
            <pc:docMk/>
            <pc:sldMk cId="4249933884" sldId="258"/>
            <ac:spMk id="7" creationId="{3140BF89-F8E1-4DF9-A919-89C800D10077}"/>
          </ac:spMkLst>
        </pc:spChg>
        <pc:spChg chg="add del mod">
          <ac:chgData name="Lacle Salvator" userId="589f4613-aa21-4d08-8e11-54cb1a9b6e3e" providerId="ADAL" clId="{E084194F-494C-4A54-9B49-11781442FEBD}" dt="2025-06-05T05:37:14.083" v="174" actId="20577"/>
          <ac:spMkLst>
            <pc:docMk/>
            <pc:sldMk cId="4249933884" sldId="258"/>
            <ac:spMk id="8" creationId="{3C928669-EE78-4AE2-B474-2EA7C60EA26B}"/>
          </ac:spMkLst>
        </pc:spChg>
        <pc:picChg chg="add mod">
          <ac:chgData name="Lacle Salvator" userId="589f4613-aa21-4d08-8e11-54cb1a9b6e3e" providerId="ADAL" clId="{E084194F-494C-4A54-9B49-11781442FEBD}" dt="2025-06-05T09:11:01.036" v="674" actId="693"/>
          <ac:picMkLst>
            <pc:docMk/>
            <pc:sldMk cId="4249933884" sldId="258"/>
            <ac:picMk id="6" creationId="{27CF8153-D971-4676-BBDF-24D79AE985A8}"/>
          </ac:picMkLst>
        </pc:picChg>
      </pc:sldChg>
      <pc:sldChg chg="addSp delSp modSp add modTransition modAnim">
        <pc:chgData name="Lacle Salvator" userId="589f4613-aa21-4d08-8e11-54cb1a9b6e3e" providerId="ADAL" clId="{E084194F-494C-4A54-9B49-11781442FEBD}" dt="2025-06-05T09:23:47.462" v="789"/>
        <pc:sldMkLst>
          <pc:docMk/>
          <pc:sldMk cId="1057737798" sldId="259"/>
        </pc:sldMkLst>
        <pc:spChg chg="add del">
          <ac:chgData name="Lacle Salvator" userId="589f4613-aa21-4d08-8e11-54cb1a9b6e3e" providerId="ADAL" clId="{E084194F-494C-4A54-9B49-11781442FEBD}" dt="2025-06-05T06:08:45.169" v="602" actId="478"/>
          <ac:spMkLst>
            <pc:docMk/>
            <pc:sldMk cId="1057737798" sldId="259"/>
            <ac:spMk id="5" creationId="{261E14C5-20F4-4218-90E8-A0D2F5036CC8}"/>
          </ac:spMkLst>
        </pc:spChg>
        <pc:spChg chg="add">
          <ac:chgData name="Lacle Salvator" userId="589f4613-aa21-4d08-8e11-54cb1a9b6e3e" providerId="ADAL" clId="{E084194F-494C-4A54-9B49-11781442FEBD}" dt="2025-06-05T06:08:45.300" v="603"/>
          <ac:spMkLst>
            <pc:docMk/>
            <pc:sldMk cId="1057737798" sldId="259"/>
            <ac:spMk id="6" creationId="{BC593772-28ED-46F2-921F-5B674ACB074E}"/>
          </ac:spMkLst>
        </pc:spChg>
        <pc:spChg chg="add ord">
          <ac:chgData name="Lacle Salvator" userId="589f4613-aa21-4d08-8e11-54cb1a9b6e3e" providerId="ADAL" clId="{E084194F-494C-4A54-9B49-11781442FEBD}" dt="2025-06-05T06:14:02.081" v="630" actId="167"/>
          <ac:spMkLst>
            <pc:docMk/>
            <pc:sldMk cId="1057737798" sldId="259"/>
            <ac:spMk id="7" creationId="{B0054402-C1C0-4370-BEEE-E49A27E27F67}"/>
          </ac:spMkLst>
        </pc:spChg>
        <pc:picChg chg="add mod">
          <ac:chgData name="Lacle Salvator" userId="589f4613-aa21-4d08-8e11-54cb1a9b6e3e" providerId="ADAL" clId="{E084194F-494C-4A54-9B49-11781442FEBD}" dt="2025-06-05T09:19:47.684" v="766" actId="693"/>
          <ac:picMkLst>
            <pc:docMk/>
            <pc:sldMk cId="1057737798" sldId="259"/>
            <ac:picMk id="4" creationId="{0B87DCA3-703C-4068-9B7F-C98232957191}"/>
          </ac:picMkLst>
        </pc:picChg>
        <pc:picChg chg="add">
          <ac:chgData name="Lacle Salvator" userId="589f4613-aa21-4d08-8e11-54cb1a9b6e3e" providerId="ADAL" clId="{E084194F-494C-4A54-9B49-11781442FEBD}" dt="2025-06-05T09:16:55.619" v="720"/>
          <ac:picMkLst>
            <pc:docMk/>
            <pc:sldMk cId="1057737798" sldId="259"/>
            <ac:picMk id="8" creationId="{15E4AEF1-AD5D-4610-9C72-923133DDA88D}"/>
          </ac:picMkLst>
        </pc:picChg>
      </pc:sldChg>
      <pc:sldChg chg="addSp delSp modSp add modTransition modAnim">
        <pc:chgData name="Lacle Salvator" userId="589f4613-aa21-4d08-8e11-54cb1a9b6e3e" providerId="ADAL" clId="{E084194F-494C-4A54-9B49-11781442FEBD}" dt="2025-06-05T09:15:13.427" v="687"/>
        <pc:sldMkLst>
          <pc:docMk/>
          <pc:sldMk cId="3135445990" sldId="260"/>
        </pc:sldMkLst>
        <pc:spChg chg="del">
          <ac:chgData name="Lacle Salvator" userId="589f4613-aa21-4d08-8e11-54cb1a9b6e3e" providerId="ADAL" clId="{E084194F-494C-4A54-9B49-11781442FEBD}" dt="2025-06-05T05:42:09.782" v="244" actId="478"/>
          <ac:spMkLst>
            <pc:docMk/>
            <pc:sldMk cId="3135445990" sldId="260"/>
            <ac:spMk id="2" creationId="{691AE214-DE1D-4C4C-82FA-129274D037CF}"/>
          </ac:spMkLst>
        </pc:spChg>
        <pc:spChg chg="del">
          <ac:chgData name="Lacle Salvator" userId="589f4613-aa21-4d08-8e11-54cb1a9b6e3e" providerId="ADAL" clId="{E084194F-494C-4A54-9B49-11781442FEBD}" dt="2025-06-05T05:42:02.811" v="243" actId="478"/>
          <ac:spMkLst>
            <pc:docMk/>
            <pc:sldMk cId="3135445990" sldId="260"/>
            <ac:spMk id="3" creationId="{369EE0A1-6682-4C96-B3CC-9F5F349DCAFF}"/>
          </ac:spMkLst>
        </pc:spChg>
        <pc:spChg chg="add mod">
          <ac:chgData name="Lacle Salvator" userId="589f4613-aa21-4d08-8e11-54cb1a9b6e3e" providerId="ADAL" clId="{E084194F-494C-4A54-9B49-11781442FEBD}" dt="2025-06-05T05:41:41.186" v="241" actId="20577"/>
          <ac:spMkLst>
            <pc:docMk/>
            <pc:sldMk cId="3135445990" sldId="260"/>
            <ac:spMk id="5" creationId="{2301FACF-F5E9-4A31-84C1-FEC4A4453E8A}"/>
          </ac:spMkLst>
        </pc:spChg>
        <pc:picChg chg="add mod ord">
          <ac:chgData name="Lacle Salvator" userId="589f4613-aa21-4d08-8e11-54cb1a9b6e3e" providerId="ADAL" clId="{E084194F-494C-4A54-9B49-11781442FEBD}" dt="2025-06-05T09:12:01.145" v="682" actId="166"/>
          <ac:picMkLst>
            <pc:docMk/>
            <pc:sldMk cId="3135445990" sldId="260"/>
            <ac:picMk id="4" creationId="{2E3A1E00-C0E8-4337-9C61-A3502FBF5AE4}"/>
          </ac:picMkLst>
        </pc:picChg>
        <pc:picChg chg="add mod">
          <ac:chgData name="Lacle Salvator" userId="589f4613-aa21-4d08-8e11-54cb1a9b6e3e" providerId="ADAL" clId="{E084194F-494C-4A54-9B49-11781442FEBD}" dt="2025-06-05T09:11:24.625" v="681" actId="693"/>
          <ac:picMkLst>
            <pc:docMk/>
            <pc:sldMk cId="3135445990" sldId="260"/>
            <ac:picMk id="7" creationId="{978F0A7A-7AF9-41BD-8226-CA9A9E9791E1}"/>
          </ac:picMkLst>
        </pc:picChg>
      </pc:sldChg>
      <pc:sldChg chg="addSp delSp modSp add del modTransition delAnim modAnim">
        <pc:chgData name="Lacle Salvator" userId="589f4613-aa21-4d08-8e11-54cb1a9b6e3e" providerId="ADAL" clId="{E084194F-494C-4A54-9B49-11781442FEBD}" dt="2025-06-05T09:17:25.157" v="725" actId="1582"/>
        <pc:sldMkLst>
          <pc:docMk/>
          <pc:sldMk cId="1346906162" sldId="261"/>
        </pc:sldMkLst>
        <pc:spChg chg="add del mod">
          <ac:chgData name="Lacle Salvator" userId="589f4613-aa21-4d08-8e11-54cb1a9b6e3e" providerId="ADAL" clId="{E084194F-494C-4A54-9B49-11781442FEBD}" dt="2025-06-05T06:08:18.344" v="598" actId="478"/>
          <ac:spMkLst>
            <pc:docMk/>
            <pc:sldMk cId="1346906162" sldId="261"/>
            <ac:spMk id="6" creationId="{B21A8961-FF23-448A-9C7D-DC340E645364}"/>
          </ac:spMkLst>
        </pc:spChg>
        <pc:spChg chg="add">
          <ac:chgData name="Lacle Salvator" userId="589f4613-aa21-4d08-8e11-54cb1a9b6e3e" providerId="ADAL" clId="{E084194F-494C-4A54-9B49-11781442FEBD}" dt="2025-06-05T06:08:18.546" v="599"/>
          <ac:spMkLst>
            <pc:docMk/>
            <pc:sldMk cId="1346906162" sldId="261"/>
            <ac:spMk id="7" creationId="{BCEB8828-32BF-4D2E-8A3F-12252A98B3EE}"/>
          </ac:spMkLst>
        </pc:spChg>
        <pc:spChg chg="add del">
          <ac:chgData name="Lacle Salvator" userId="589f4613-aa21-4d08-8e11-54cb1a9b6e3e" providerId="ADAL" clId="{E084194F-494C-4A54-9B49-11781442FEBD}" dt="2025-06-05T05:51:12.649" v="311"/>
          <ac:spMkLst>
            <pc:docMk/>
            <pc:sldMk cId="1346906162" sldId="261"/>
            <ac:spMk id="7" creationId="{F8660636-82A7-44A5-A2CD-116803B7C1C9}"/>
          </ac:spMkLst>
        </pc:spChg>
        <pc:spChg chg="add mod ord">
          <ac:chgData name="Lacle Salvator" userId="589f4613-aa21-4d08-8e11-54cb1a9b6e3e" providerId="ADAL" clId="{E084194F-494C-4A54-9B49-11781442FEBD}" dt="2025-06-05T05:53:00.471" v="377" actId="171"/>
          <ac:spMkLst>
            <pc:docMk/>
            <pc:sldMk cId="1346906162" sldId="261"/>
            <ac:spMk id="8" creationId="{88B0FE70-269A-4201-86A8-CB3D24F3AF0D}"/>
          </ac:spMkLst>
        </pc:spChg>
        <pc:picChg chg="add mod ord">
          <ac:chgData name="Lacle Salvator" userId="589f4613-aa21-4d08-8e11-54cb1a9b6e3e" providerId="ADAL" clId="{E084194F-494C-4A54-9B49-11781442FEBD}" dt="2025-06-05T09:17:25.157" v="725" actId="1582"/>
          <ac:picMkLst>
            <pc:docMk/>
            <pc:sldMk cId="1346906162" sldId="261"/>
            <ac:picMk id="4" creationId="{0556D1C7-85C4-401F-81EB-1823F719B4C8}"/>
          </ac:picMkLst>
        </pc:picChg>
        <pc:picChg chg="add del mod ord">
          <ac:chgData name="Lacle Salvator" userId="589f4613-aa21-4d08-8e11-54cb1a9b6e3e" providerId="ADAL" clId="{E084194F-494C-4A54-9B49-11781442FEBD}" dt="2025-06-05T05:51:27.627" v="320" actId="478"/>
          <ac:picMkLst>
            <pc:docMk/>
            <pc:sldMk cId="1346906162" sldId="261"/>
            <ac:picMk id="5" creationId="{08BA4C9D-F557-414C-8104-D1A6C352FB01}"/>
          </ac:picMkLst>
        </pc:picChg>
      </pc:sldChg>
      <pc:sldChg chg="addSp delSp modSp add modTransition">
        <pc:chgData name="Lacle Salvator" userId="589f4613-aa21-4d08-8e11-54cb1a9b6e3e" providerId="ADAL" clId="{E084194F-494C-4A54-9B49-11781442FEBD}" dt="2025-06-05T09:18:21.771" v="743" actId="693"/>
        <pc:sldMkLst>
          <pc:docMk/>
          <pc:sldMk cId="2407941745" sldId="262"/>
        </pc:sldMkLst>
        <pc:spChg chg="add del">
          <ac:chgData name="Lacle Salvator" userId="589f4613-aa21-4d08-8e11-54cb1a9b6e3e" providerId="ADAL" clId="{E084194F-494C-4A54-9B49-11781442FEBD}" dt="2025-06-05T06:07:31.962" v="566" actId="478"/>
          <ac:spMkLst>
            <pc:docMk/>
            <pc:sldMk cId="2407941745" sldId="262"/>
            <ac:spMk id="6" creationId="{04967BD8-75DC-4E8B-B979-25ED3A34DAB1}"/>
          </ac:spMkLst>
        </pc:spChg>
        <pc:spChg chg="add">
          <ac:chgData name="Lacle Salvator" userId="589f4613-aa21-4d08-8e11-54cb1a9b6e3e" providerId="ADAL" clId="{E084194F-494C-4A54-9B49-11781442FEBD}" dt="2025-06-05T06:07:32.094" v="567"/>
          <ac:spMkLst>
            <pc:docMk/>
            <pc:sldMk cId="2407941745" sldId="262"/>
            <ac:spMk id="7" creationId="{F9F1A69C-48D2-4A7C-8A03-14B363CE97D8}"/>
          </ac:spMkLst>
        </pc:spChg>
        <pc:picChg chg="add del">
          <ac:chgData name="Lacle Salvator" userId="589f4613-aa21-4d08-8e11-54cb1a9b6e3e" providerId="ADAL" clId="{E084194F-494C-4A54-9B49-11781442FEBD}" dt="2025-06-05T06:03:35.933" v="480" actId="478"/>
          <ac:picMkLst>
            <pc:docMk/>
            <pc:sldMk cId="2407941745" sldId="262"/>
            <ac:picMk id="4" creationId="{44417B06-F636-4EE8-82ED-9B1CC702A994}"/>
          </ac:picMkLst>
        </pc:picChg>
        <pc:picChg chg="add mod">
          <ac:chgData name="Lacle Salvator" userId="589f4613-aa21-4d08-8e11-54cb1a9b6e3e" providerId="ADAL" clId="{E084194F-494C-4A54-9B49-11781442FEBD}" dt="2025-06-05T09:18:21.771" v="743" actId="693"/>
          <ac:picMkLst>
            <pc:docMk/>
            <pc:sldMk cId="2407941745" sldId="262"/>
            <ac:picMk id="5" creationId="{AB59F5A6-5E0A-4642-B33C-477618FE9AB2}"/>
          </ac:picMkLst>
        </pc:picChg>
      </pc:sldChg>
      <pc:sldChg chg="addSp delSp modSp add modTransition modAnim">
        <pc:chgData name="Lacle Salvator" userId="589f4613-aa21-4d08-8e11-54cb1a9b6e3e" providerId="ADAL" clId="{E084194F-494C-4A54-9B49-11781442FEBD}" dt="2025-06-05T09:23:37.598" v="786"/>
        <pc:sldMkLst>
          <pc:docMk/>
          <pc:sldMk cId="671146192" sldId="263"/>
        </pc:sldMkLst>
        <pc:spChg chg="add mod">
          <ac:chgData name="Lacle Salvator" userId="589f4613-aa21-4d08-8e11-54cb1a9b6e3e" providerId="ADAL" clId="{E084194F-494C-4A54-9B49-11781442FEBD}" dt="2025-06-05T06:06:44.431" v="536" actId="1076"/>
          <ac:spMkLst>
            <pc:docMk/>
            <pc:sldMk cId="671146192" sldId="263"/>
            <ac:spMk id="5" creationId="{AC81A8B5-2A36-45A4-BB9E-A95FF135AAE7}"/>
          </ac:spMkLst>
        </pc:spChg>
        <pc:spChg chg="add mod ord">
          <ac:chgData name="Lacle Salvator" userId="589f4613-aa21-4d08-8e11-54cb1a9b6e3e" providerId="ADAL" clId="{E084194F-494C-4A54-9B49-11781442FEBD}" dt="2025-06-05T09:16:15.238" v="708" actId="207"/>
          <ac:spMkLst>
            <pc:docMk/>
            <pc:sldMk cId="671146192" sldId="263"/>
            <ac:spMk id="7" creationId="{2D272E10-B27C-4DD7-A0DE-E317787F18CC}"/>
          </ac:spMkLst>
        </pc:spChg>
        <pc:picChg chg="add mod ord">
          <ac:chgData name="Lacle Salvator" userId="589f4613-aa21-4d08-8e11-54cb1a9b6e3e" providerId="ADAL" clId="{E084194F-494C-4A54-9B49-11781442FEBD}" dt="2025-06-05T09:19:13.290" v="757" actId="693"/>
          <ac:picMkLst>
            <pc:docMk/>
            <pc:sldMk cId="671146192" sldId="263"/>
            <ac:picMk id="4" creationId="{E7CD082C-73F1-47DF-B36B-0B04B1600238}"/>
          </ac:picMkLst>
        </pc:picChg>
        <pc:picChg chg="add del">
          <ac:chgData name="Lacle Salvator" userId="589f4613-aa21-4d08-8e11-54cb1a9b6e3e" providerId="ADAL" clId="{E084194F-494C-4A54-9B49-11781442FEBD}" dt="2025-06-05T06:06:27.695" v="523"/>
          <ac:picMkLst>
            <pc:docMk/>
            <pc:sldMk cId="671146192" sldId="263"/>
            <ac:picMk id="6" creationId="{0B1AF920-52F5-46BC-B44C-D3633A5D9428}"/>
          </ac:picMkLst>
        </pc:picChg>
        <pc:picChg chg="add">
          <ac:chgData name="Lacle Salvator" userId="589f4613-aa21-4d08-8e11-54cb1a9b6e3e" providerId="ADAL" clId="{E084194F-494C-4A54-9B49-11781442FEBD}" dt="2025-06-05T09:16:50.626" v="717"/>
          <ac:picMkLst>
            <pc:docMk/>
            <pc:sldMk cId="671146192" sldId="263"/>
            <ac:picMk id="8" creationId="{608240FE-31DF-4161-A151-126B63F23EE3}"/>
          </ac:picMkLst>
        </pc:picChg>
      </pc:sldChg>
      <pc:sldChg chg="addSp delSp modSp add modTransition delAnim">
        <pc:chgData name="Lacle Salvator" userId="589f4613-aa21-4d08-8e11-54cb1a9b6e3e" providerId="ADAL" clId="{E084194F-494C-4A54-9B49-11781442FEBD}" dt="2025-06-05T09:17:35.972" v="728" actId="693"/>
        <pc:sldMkLst>
          <pc:docMk/>
          <pc:sldMk cId="621854647" sldId="264"/>
        </pc:sldMkLst>
        <pc:spChg chg="del">
          <ac:chgData name="Lacle Salvator" userId="589f4613-aa21-4d08-8e11-54cb1a9b6e3e" providerId="ADAL" clId="{E084194F-494C-4A54-9B49-11781442FEBD}" dt="2025-06-05T06:08:14.635" v="596" actId="478"/>
          <ac:spMkLst>
            <pc:docMk/>
            <pc:sldMk cId="621854647" sldId="264"/>
            <ac:spMk id="6" creationId="{B21A8961-FF23-448A-9C7D-DC340E645364}"/>
          </ac:spMkLst>
        </pc:spChg>
        <pc:spChg chg="add">
          <ac:chgData name="Lacle Salvator" userId="589f4613-aa21-4d08-8e11-54cb1a9b6e3e" providerId="ADAL" clId="{E084194F-494C-4A54-9B49-11781442FEBD}" dt="2025-06-05T06:08:14.744" v="597"/>
          <ac:spMkLst>
            <pc:docMk/>
            <pc:sldMk cId="621854647" sldId="264"/>
            <ac:spMk id="7" creationId="{4122B8C5-1A53-4FC0-9C44-8CFA96C234AB}"/>
          </ac:spMkLst>
        </pc:spChg>
        <pc:picChg chg="mod modCrop">
          <ac:chgData name="Lacle Salvator" userId="589f4613-aa21-4d08-8e11-54cb1a9b6e3e" providerId="ADAL" clId="{E084194F-494C-4A54-9B49-11781442FEBD}" dt="2025-06-05T09:17:35.972" v="728" actId="693"/>
          <ac:picMkLst>
            <pc:docMk/>
            <pc:sldMk cId="621854647" sldId="264"/>
            <ac:picMk id="4" creationId="{0556D1C7-85C4-401F-81EB-1823F719B4C8}"/>
          </ac:picMkLst>
        </pc:picChg>
        <pc:picChg chg="del">
          <ac:chgData name="Lacle Salvator" userId="589f4613-aa21-4d08-8e11-54cb1a9b6e3e" providerId="ADAL" clId="{E084194F-494C-4A54-9B49-11781442FEBD}" dt="2025-06-05T05:51:51.871" v="326" actId="478"/>
          <ac:picMkLst>
            <pc:docMk/>
            <pc:sldMk cId="621854647" sldId="264"/>
            <ac:picMk id="5" creationId="{08BA4C9D-F557-414C-8104-D1A6C352FB01}"/>
          </ac:picMkLst>
        </pc:picChg>
      </pc:sldChg>
      <pc:sldChg chg="add del">
        <pc:chgData name="Lacle Salvator" userId="589f4613-aa21-4d08-8e11-54cb1a9b6e3e" providerId="ADAL" clId="{E084194F-494C-4A54-9B49-11781442FEBD}" dt="2025-06-05T05:51:19.326" v="315"/>
        <pc:sldMkLst>
          <pc:docMk/>
          <pc:sldMk cId="3537938768" sldId="264"/>
        </pc:sldMkLst>
      </pc:sldChg>
      <pc:sldChg chg="delSp modSp add modTransition modAnim">
        <pc:chgData name="Lacle Salvator" userId="589f4613-aa21-4d08-8e11-54cb1a9b6e3e" providerId="ADAL" clId="{E084194F-494C-4A54-9B49-11781442FEBD}" dt="2025-06-05T09:17:47.646" v="733" actId="1582"/>
        <pc:sldMkLst>
          <pc:docMk/>
          <pc:sldMk cId="1114305640" sldId="265"/>
        </pc:sldMkLst>
        <pc:spChg chg="mod">
          <ac:chgData name="Lacle Salvator" userId="589f4613-aa21-4d08-8e11-54cb1a9b6e3e" providerId="ADAL" clId="{E084194F-494C-4A54-9B49-11781442FEBD}" dt="2025-06-05T06:08:09.105" v="595" actId="1076"/>
          <ac:spMkLst>
            <pc:docMk/>
            <pc:sldMk cId="1114305640" sldId="265"/>
            <ac:spMk id="6" creationId="{B21A8961-FF23-448A-9C7D-DC340E645364}"/>
          </ac:spMkLst>
        </pc:spChg>
        <pc:picChg chg="del">
          <ac:chgData name="Lacle Salvator" userId="589f4613-aa21-4d08-8e11-54cb1a9b6e3e" providerId="ADAL" clId="{E084194F-494C-4A54-9B49-11781442FEBD}" dt="2025-06-05T05:51:34.885" v="322" actId="478"/>
          <ac:picMkLst>
            <pc:docMk/>
            <pc:sldMk cId="1114305640" sldId="265"/>
            <ac:picMk id="4" creationId="{0556D1C7-85C4-401F-81EB-1823F719B4C8}"/>
          </ac:picMkLst>
        </pc:picChg>
        <pc:picChg chg="mod">
          <ac:chgData name="Lacle Salvator" userId="589f4613-aa21-4d08-8e11-54cb1a9b6e3e" providerId="ADAL" clId="{E084194F-494C-4A54-9B49-11781442FEBD}" dt="2025-06-05T09:17:47.646" v="733" actId="1582"/>
          <ac:picMkLst>
            <pc:docMk/>
            <pc:sldMk cId="1114305640" sldId="265"/>
            <ac:picMk id="5" creationId="{08BA4C9D-F557-414C-8104-D1A6C352FB01}"/>
          </ac:picMkLst>
        </pc:picChg>
      </pc:sldChg>
      <pc:sldChg chg="addSp modSp add modTransition modAnim">
        <pc:chgData name="Lacle Salvator" userId="589f4613-aa21-4d08-8e11-54cb1a9b6e3e" providerId="ADAL" clId="{E084194F-494C-4A54-9B49-11781442FEBD}" dt="2025-06-05T09:21:28.515" v="783"/>
        <pc:sldMkLst>
          <pc:docMk/>
          <pc:sldMk cId="1998753507" sldId="266"/>
        </pc:sldMkLst>
        <pc:spChg chg="add mod">
          <ac:chgData name="Lacle Salvator" userId="589f4613-aa21-4d08-8e11-54cb1a9b6e3e" providerId="ADAL" clId="{E084194F-494C-4A54-9B49-11781442FEBD}" dt="2025-06-05T05:55:05.602" v="424" actId="1076"/>
          <ac:spMkLst>
            <pc:docMk/>
            <pc:sldMk cId="1998753507" sldId="266"/>
            <ac:spMk id="4" creationId="{9BBC7ACC-756A-42AE-8BA4-93C3DBE69ADF}"/>
          </ac:spMkLst>
        </pc:spChg>
        <pc:picChg chg="add mod">
          <ac:chgData name="Lacle Salvator" userId="589f4613-aa21-4d08-8e11-54cb1a9b6e3e" providerId="ADAL" clId="{E084194F-494C-4A54-9B49-11781442FEBD}" dt="2025-06-05T09:17:08.169" v="722" actId="14826"/>
          <ac:picMkLst>
            <pc:docMk/>
            <pc:sldMk cId="1998753507" sldId="266"/>
            <ac:picMk id="5" creationId="{73E77841-8A7B-4550-88E7-5B640DE7E352}"/>
          </ac:picMkLst>
        </pc:picChg>
      </pc:sldChg>
      <pc:sldChg chg="addSp delSp modSp add ord modTransition">
        <pc:chgData name="Lacle Salvator" userId="589f4613-aa21-4d08-8e11-54cb1a9b6e3e" providerId="ADAL" clId="{E084194F-494C-4A54-9B49-11781442FEBD}" dt="2025-06-05T09:21:57.236" v="785"/>
        <pc:sldMkLst>
          <pc:docMk/>
          <pc:sldMk cId="2396812421" sldId="267"/>
        </pc:sldMkLst>
        <pc:spChg chg="del">
          <ac:chgData name="Lacle Salvator" userId="589f4613-aa21-4d08-8e11-54cb1a9b6e3e" providerId="ADAL" clId="{E084194F-494C-4A54-9B49-11781442FEBD}" dt="2025-06-05T06:07:44.604" v="572" actId="478"/>
          <ac:spMkLst>
            <pc:docMk/>
            <pc:sldMk cId="2396812421" sldId="267"/>
            <ac:spMk id="6" creationId="{04967BD8-75DC-4E8B-B979-25ED3A34DAB1}"/>
          </ac:spMkLst>
        </pc:spChg>
        <pc:spChg chg="add">
          <ac:chgData name="Lacle Salvator" userId="589f4613-aa21-4d08-8e11-54cb1a9b6e3e" providerId="ADAL" clId="{E084194F-494C-4A54-9B49-11781442FEBD}" dt="2025-06-05T06:07:44.732" v="573"/>
          <ac:spMkLst>
            <pc:docMk/>
            <pc:sldMk cId="2396812421" sldId="267"/>
            <ac:spMk id="8" creationId="{1B5843C5-2FBB-441A-ABCB-A97594B14B45}"/>
          </ac:spMkLst>
        </pc:spChg>
        <pc:picChg chg="mod">
          <ac:chgData name="Lacle Salvator" userId="589f4613-aa21-4d08-8e11-54cb1a9b6e3e" providerId="ADAL" clId="{E084194F-494C-4A54-9B49-11781442FEBD}" dt="2025-06-05T09:17:59.622" v="737" actId="693"/>
          <ac:picMkLst>
            <pc:docMk/>
            <pc:sldMk cId="2396812421" sldId="267"/>
            <ac:picMk id="4" creationId="{44417B06-F636-4EE8-82ED-9B1CC702A994}"/>
          </ac:picMkLst>
        </pc:picChg>
        <pc:picChg chg="del">
          <ac:chgData name="Lacle Salvator" userId="589f4613-aa21-4d08-8e11-54cb1a9b6e3e" providerId="ADAL" clId="{E084194F-494C-4A54-9B49-11781442FEBD}" dt="2025-06-05T06:03:31.312" v="479" actId="478"/>
          <ac:picMkLst>
            <pc:docMk/>
            <pc:sldMk cId="2396812421" sldId="267"/>
            <ac:picMk id="5" creationId="{AB59F5A6-5E0A-4642-B33C-477618FE9AB2}"/>
          </ac:picMkLst>
        </pc:picChg>
        <pc:picChg chg="add del">
          <ac:chgData name="Lacle Salvator" userId="589f4613-aa21-4d08-8e11-54cb1a9b6e3e" providerId="ADAL" clId="{E084194F-494C-4A54-9B49-11781442FEBD}" dt="2025-06-05T06:03:56.191" v="486"/>
          <ac:picMkLst>
            <pc:docMk/>
            <pc:sldMk cId="2396812421" sldId="267"/>
            <ac:picMk id="7" creationId="{57DE5AD5-D5AF-4596-B6C6-F79211DE6DB7}"/>
          </ac:picMkLst>
        </pc:picChg>
      </pc:sldChg>
      <pc:sldChg chg="addSp delSp modSp add modTransition">
        <pc:chgData name="Lacle Salvator" userId="589f4613-aa21-4d08-8e11-54cb1a9b6e3e" providerId="ADAL" clId="{E084194F-494C-4A54-9B49-11781442FEBD}" dt="2025-06-05T09:15:22.573" v="690"/>
        <pc:sldMkLst>
          <pc:docMk/>
          <pc:sldMk cId="1724887587" sldId="268"/>
        </pc:sldMkLst>
        <pc:spChg chg="del">
          <ac:chgData name="Lacle Salvator" userId="589f4613-aa21-4d08-8e11-54cb1a9b6e3e" providerId="ADAL" clId="{E084194F-494C-4A54-9B49-11781442FEBD}" dt="2025-06-05T06:07:39.800" v="570" actId="478"/>
          <ac:spMkLst>
            <pc:docMk/>
            <pc:sldMk cId="1724887587" sldId="268"/>
            <ac:spMk id="6" creationId="{04967BD8-75DC-4E8B-B979-25ED3A34DAB1}"/>
          </ac:spMkLst>
        </pc:spChg>
        <pc:spChg chg="add">
          <ac:chgData name="Lacle Salvator" userId="589f4613-aa21-4d08-8e11-54cb1a9b6e3e" providerId="ADAL" clId="{E084194F-494C-4A54-9B49-11781442FEBD}" dt="2025-06-05T06:07:39.980" v="571"/>
          <ac:spMkLst>
            <pc:docMk/>
            <pc:sldMk cId="1724887587" sldId="268"/>
            <ac:spMk id="7" creationId="{D679B8C9-834F-4F71-8DB0-7F36D383470C}"/>
          </ac:spMkLst>
        </pc:spChg>
        <pc:picChg chg="mod modCrop">
          <ac:chgData name="Lacle Salvator" userId="589f4613-aa21-4d08-8e11-54cb1a9b6e3e" providerId="ADAL" clId="{E084194F-494C-4A54-9B49-11781442FEBD}" dt="2025-06-05T09:10:15.931" v="671" actId="1582"/>
          <ac:picMkLst>
            <pc:docMk/>
            <pc:sldMk cId="1724887587" sldId="268"/>
            <ac:picMk id="4" creationId="{44417B06-F636-4EE8-82ED-9B1CC702A994}"/>
          </ac:picMkLst>
        </pc:picChg>
      </pc:sldChg>
      <pc:sldChg chg="addSp delSp modSp add ord modTransition">
        <pc:chgData name="Lacle Salvator" userId="589f4613-aa21-4d08-8e11-54cb1a9b6e3e" providerId="ADAL" clId="{E084194F-494C-4A54-9B49-11781442FEBD}" dt="2025-06-05T09:18:11.278" v="740" actId="693"/>
        <pc:sldMkLst>
          <pc:docMk/>
          <pc:sldMk cId="967523055" sldId="269"/>
        </pc:sldMkLst>
        <pc:spChg chg="del">
          <ac:chgData name="Lacle Salvator" userId="589f4613-aa21-4d08-8e11-54cb1a9b6e3e" providerId="ADAL" clId="{E084194F-494C-4A54-9B49-11781442FEBD}" dt="2025-06-05T06:07:36.136" v="568" actId="478"/>
          <ac:spMkLst>
            <pc:docMk/>
            <pc:sldMk cId="967523055" sldId="269"/>
            <ac:spMk id="6" creationId="{04967BD8-75DC-4E8B-B979-25ED3A34DAB1}"/>
          </ac:spMkLst>
        </pc:spChg>
        <pc:spChg chg="add">
          <ac:chgData name="Lacle Salvator" userId="589f4613-aa21-4d08-8e11-54cb1a9b6e3e" providerId="ADAL" clId="{E084194F-494C-4A54-9B49-11781442FEBD}" dt="2025-06-05T06:07:36.439" v="569"/>
          <ac:spMkLst>
            <pc:docMk/>
            <pc:sldMk cId="967523055" sldId="269"/>
            <ac:spMk id="7" creationId="{AB1D655F-F941-4694-8B0B-B8D342C2C837}"/>
          </ac:spMkLst>
        </pc:spChg>
        <pc:picChg chg="mod modCrop">
          <ac:chgData name="Lacle Salvator" userId="589f4613-aa21-4d08-8e11-54cb1a9b6e3e" providerId="ADAL" clId="{E084194F-494C-4A54-9B49-11781442FEBD}" dt="2025-06-05T09:18:11.278" v="740" actId="693"/>
          <ac:picMkLst>
            <pc:docMk/>
            <pc:sldMk cId="967523055" sldId="269"/>
            <ac:picMk id="4" creationId="{44417B06-F636-4EE8-82ED-9B1CC702A994}"/>
          </ac:picMkLst>
        </pc:picChg>
      </pc:sldChg>
      <pc:sldChg chg="addSp delSp modSp add modTransition">
        <pc:chgData name="Lacle Salvator" userId="589f4613-aa21-4d08-8e11-54cb1a9b6e3e" providerId="ADAL" clId="{E084194F-494C-4A54-9B49-11781442FEBD}" dt="2025-06-05T09:18:30.399" v="746" actId="693"/>
        <pc:sldMkLst>
          <pc:docMk/>
          <pc:sldMk cId="3865694166" sldId="270"/>
        </pc:sldMkLst>
        <pc:spChg chg="del">
          <ac:chgData name="Lacle Salvator" userId="589f4613-aa21-4d08-8e11-54cb1a9b6e3e" providerId="ADAL" clId="{E084194F-494C-4A54-9B49-11781442FEBD}" dt="2025-06-05T06:07:27.649" v="564" actId="478"/>
          <ac:spMkLst>
            <pc:docMk/>
            <pc:sldMk cId="3865694166" sldId="270"/>
            <ac:spMk id="6" creationId="{04967BD8-75DC-4E8B-B979-25ED3A34DAB1}"/>
          </ac:spMkLst>
        </pc:spChg>
        <pc:spChg chg="add">
          <ac:chgData name="Lacle Salvator" userId="589f4613-aa21-4d08-8e11-54cb1a9b6e3e" providerId="ADAL" clId="{E084194F-494C-4A54-9B49-11781442FEBD}" dt="2025-06-05T06:07:27.787" v="565"/>
          <ac:spMkLst>
            <pc:docMk/>
            <pc:sldMk cId="3865694166" sldId="270"/>
            <ac:spMk id="7" creationId="{9640BD20-6644-44B3-B1A6-0DE5CD111FAC}"/>
          </ac:spMkLst>
        </pc:spChg>
        <pc:picChg chg="mod modCrop">
          <ac:chgData name="Lacle Salvator" userId="589f4613-aa21-4d08-8e11-54cb1a9b6e3e" providerId="ADAL" clId="{E084194F-494C-4A54-9B49-11781442FEBD}" dt="2025-06-05T09:18:30.399" v="746" actId="693"/>
          <ac:picMkLst>
            <pc:docMk/>
            <pc:sldMk cId="3865694166" sldId="270"/>
            <ac:picMk id="5" creationId="{AB59F5A6-5E0A-4642-B33C-477618FE9AB2}"/>
          </ac:picMkLst>
        </pc:picChg>
      </pc:sldChg>
      <pc:sldChg chg="addSp delSp modSp add modTransition">
        <pc:chgData name="Lacle Salvator" userId="589f4613-aa21-4d08-8e11-54cb1a9b6e3e" providerId="ADAL" clId="{E084194F-494C-4A54-9B49-11781442FEBD}" dt="2025-06-05T09:18:42.068" v="749" actId="693"/>
        <pc:sldMkLst>
          <pc:docMk/>
          <pc:sldMk cId="766113663" sldId="271"/>
        </pc:sldMkLst>
        <pc:spChg chg="del">
          <ac:chgData name="Lacle Salvator" userId="589f4613-aa21-4d08-8e11-54cb1a9b6e3e" providerId="ADAL" clId="{E084194F-494C-4A54-9B49-11781442FEBD}" dt="2025-06-05T06:07:23.222" v="562" actId="478"/>
          <ac:spMkLst>
            <pc:docMk/>
            <pc:sldMk cId="766113663" sldId="271"/>
            <ac:spMk id="6" creationId="{04967BD8-75DC-4E8B-B979-25ED3A34DAB1}"/>
          </ac:spMkLst>
        </pc:spChg>
        <pc:spChg chg="add">
          <ac:chgData name="Lacle Salvator" userId="589f4613-aa21-4d08-8e11-54cb1a9b6e3e" providerId="ADAL" clId="{E084194F-494C-4A54-9B49-11781442FEBD}" dt="2025-06-05T06:07:23.422" v="563"/>
          <ac:spMkLst>
            <pc:docMk/>
            <pc:sldMk cId="766113663" sldId="271"/>
            <ac:spMk id="7" creationId="{3EFABA68-D8F4-4EF9-91BB-7EFB4E5FFC9D}"/>
          </ac:spMkLst>
        </pc:spChg>
        <pc:picChg chg="mod modCrop">
          <ac:chgData name="Lacle Salvator" userId="589f4613-aa21-4d08-8e11-54cb1a9b6e3e" providerId="ADAL" clId="{E084194F-494C-4A54-9B49-11781442FEBD}" dt="2025-06-05T09:18:42.068" v="749" actId="693"/>
          <ac:picMkLst>
            <pc:docMk/>
            <pc:sldMk cId="766113663" sldId="271"/>
            <ac:picMk id="5" creationId="{AB59F5A6-5E0A-4642-B33C-477618FE9AB2}"/>
          </ac:picMkLst>
        </pc:picChg>
      </pc:sldChg>
      <pc:sldChg chg="addSp delSp modSp add modTransition">
        <pc:chgData name="Lacle Salvator" userId="589f4613-aa21-4d08-8e11-54cb1a9b6e3e" providerId="ADAL" clId="{E084194F-494C-4A54-9B49-11781442FEBD}" dt="2025-06-05T09:18:55.318" v="753" actId="693"/>
        <pc:sldMkLst>
          <pc:docMk/>
          <pc:sldMk cId="4013685498" sldId="272"/>
        </pc:sldMkLst>
        <pc:spChg chg="del">
          <ac:chgData name="Lacle Salvator" userId="589f4613-aa21-4d08-8e11-54cb1a9b6e3e" providerId="ADAL" clId="{E084194F-494C-4A54-9B49-11781442FEBD}" dt="2025-06-05T06:07:02.085" v="539" actId="478"/>
          <ac:spMkLst>
            <pc:docMk/>
            <pc:sldMk cId="4013685498" sldId="272"/>
            <ac:spMk id="6" creationId="{04967BD8-75DC-4E8B-B979-25ED3A34DAB1}"/>
          </ac:spMkLst>
        </pc:spChg>
        <pc:spChg chg="add mod">
          <ac:chgData name="Lacle Salvator" userId="589f4613-aa21-4d08-8e11-54cb1a9b6e3e" providerId="ADAL" clId="{E084194F-494C-4A54-9B49-11781442FEBD}" dt="2025-06-05T06:07:16.335" v="561" actId="403"/>
          <ac:spMkLst>
            <pc:docMk/>
            <pc:sldMk cId="4013685498" sldId="272"/>
            <ac:spMk id="7" creationId="{C43742F2-AD42-4564-95D6-581447AAEE0B}"/>
          </ac:spMkLst>
        </pc:spChg>
        <pc:picChg chg="mod modCrop">
          <ac:chgData name="Lacle Salvator" userId="589f4613-aa21-4d08-8e11-54cb1a9b6e3e" providerId="ADAL" clId="{E084194F-494C-4A54-9B49-11781442FEBD}" dt="2025-06-05T09:18:55.318" v="753" actId="693"/>
          <ac:picMkLst>
            <pc:docMk/>
            <pc:sldMk cId="4013685498" sldId="272"/>
            <ac:picMk id="5" creationId="{AB59F5A6-5E0A-4642-B33C-477618FE9AB2}"/>
          </ac:picMkLst>
        </pc:picChg>
      </pc:sldChg>
      <pc:sldChg chg="addSp delSp modSp add modTransition modAnim">
        <pc:chgData name="Lacle Salvator" userId="589f4613-aa21-4d08-8e11-54cb1a9b6e3e" providerId="ADAL" clId="{E084194F-494C-4A54-9B49-11781442FEBD}" dt="2025-06-05T09:23:40.939" v="787"/>
        <pc:sldMkLst>
          <pc:docMk/>
          <pc:sldMk cId="3703028841" sldId="273"/>
        </pc:sldMkLst>
        <pc:spChg chg="del">
          <ac:chgData name="Lacle Salvator" userId="589f4613-aa21-4d08-8e11-54cb1a9b6e3e" providerId="ADAL" clId="{E084194F-494C-4A54-9B49-11781442FEBD}" dt="2025-06-05T06:06:54.275" v="537" actId="478"/>
          <ac:spMkLst>
            <pc:docMk/>
            <pc:sldMk cId="3703028841" sldId="273"/>
            <ac:spMk id="5" creationId="{AC81A8B5-2A36-45A4-BB9E-A95FF135AAE7}"/>
          </ac:spMkLst>
        </pc:spChg>
        <pc:spChg chg="add">
          <ac:chgData name="Lacle Salvator" userId="589f4613-aa21-4d08-8e11-54cb1a9b6e3e" providerId="ADAL" clId="{E084194F-494C-4A54-9B49-11781442FEBD}" dt="2025-06-05T06:06:54.514" v="538"/>
          <ac:spMkLst>
            <pc:docMk/>
            <pc:sldMk cId="3703028841" sldId="273"/>
            <ac:spMk id="6" creationId="{CE22B6C2-FA94-46CA-801C-87713B361404}"/>
          </ac:spMkLst>
        </pc:spChg>
        <pc:spChg chg="add del ord">
          <ac:chgData name="Lacle Salvator" userId="589f4613-aa21-4d08-8e11-54cb1a9b6e3e" providerId="ADAL" clId="{E084194F-494C-4A54-9B49-11781442FEBD}" dt="2025-06-05T09:16:23.415" v="709" actId="478"/>
          <ac:spMkLst>
            <pc:docMk/>
            <pc:sldMk cId="3703028841" sldId="273"/>
            <ac:spMk id="7" creationId="{D19DE59F-BF5A-4FDF-AB32-A92604EEEAE1}"/>
          </ac:spMkLst>
        </pc:spChg>
        <pc:spChg chg="add ord">
          <ac:chgData name="Lacle Salvator" userId="589f4613-aa21-4d08-8e11-54cb1a9b6e3e" providerId="ADAL" clId="{E084194F-494C-4A54-9B49-11781442FEBD}" dt="2025-06-05T09:16:34.351" v="713" actId="167"/>
          <ac:spMkLst>
            <pc:docMk/>
            <pc:sldMk cId="3703028841" sldId="273"/>
            <ac:spMk id="9" creationId="{2E343AD2-282B-4291-B9DC-DFB1B363B681}"/>
          </ac:spMkLst>
        </pc:spChg>
        <pc:picChg chg="mod modCrop">
          <ac:chgData name="Lacle Salvator" userId="589f4613-aa21-4d08-8e11-54cb1a9b6e3e" providerId="ADAL" clId="{E084194F-494C-4A54-9B49-11781442FEBD}" dt="2025-06-05T09:19:25.204" v="760" actId="1582"/>
          <ac:picMkLst>
            <pc:docMk/>
            <pc:sldMk cId="3703028841" sldId="273"/>
            <ac:picMk id="4" creationId="{E7CD082C-73F1-47DF-B36B-0B04B1600238}"/>
          </ac:picMkLst>
        </pc:picChg>
        <pc:picChg chg="add del">
          <ac:chgData name="Lacle Salvator" userId="589f4613-aa21-4d08-8e11-54cb1a9b6e3e" providerId="ADAL" clId="{E084194F-494C-4A54-9B49-11781442FEBD}" dt="2025-06-05T09:16:25.016" v="711"/>
          <ac:picMkLst>
            <pc:docMk/>
            <pc:sldMk cId="3703028841" sldId="273"/>
            <ac:picMk id="8" creationId="{93C53ED0-8503-48DA-BE67-0463A5CCEACE}"/>
          </ac:picMkLst>
        </pc:picChg>
        <pc:picChg chg="add">
          <ac:chgData name="Lacle Salvator" userId="589f4613-aa21-4d08-8e11-54cb1a9b6e3e" providerId="ADAL" clId="{E084194F-494C-4A54-9B49-11781442FEBD}" dt="2025-06-05T09:16:52.544" v="718"/>
          <ac:picMkLst>
            <pc:docMk/>
            <pc:sldMk cId="3703028841" sldId="273"/>
            <ac:picMk id="10" creationId="{B9BFCE2C-EEB1-44BB-B8E8-D72B16DC0004}"/>
          </ac:picMkLst>
        </pc:picChg>
      </pc:sldChg>
      <pc:sldChg chg="addSp delSp modSp add ord modTransition modAnim">
        <pc:chgData name="Lacle Salvator" userId="589f4613-aa21-4d08-8e11-54cb1a9b6e3e" providerId="ADAL" clId="{E084194F-494C-4A54-9B49-11781442FEBD}" dt="2025-06-05T09:25:53.742" v="796" actId="1076"/>
        <pc:sldMkLst>
          <pc:docMk/>
          <pc:sldMk cId="4230776087" sldId="274"/>
        </pc:sldMkLst>
        <pc:spChg chg="add del ord">
          <ac:chgData name="Lacle Salvator" userId="589f4613-aa21-4d08-8e11-54cb1a9b6e3e" providerId="ADAL" clId="{E084194F-494C-4A54-9B49-11781442FEBD}" dt="2025-06-05T09:16:37.112" v="714" actId="478"/>
          <ac:spMkLst>
            <pc:docMk/>
            <pc:sldMk cId="4230776087" sldId="274"/>
            <ac:spMk id="6" creationId="{0098D9A3-FD56-47F3-B441-8B78A328E344}"/>
          </ac:spMkLst>
        </pc:spChg>
        <pc:spChg chg="add ord">
          <ac:chgData name="Lacle Salvator" userId="589f4613-aa21-4d08-8e11-54cb1a9b6e3e" providerId="ADAL" clId="{E084194F-494C-4A54-9B49-11781442FEBD}" dt="2025-06-05T09:16:41.996" v="716" actId="167"/>
          <ac:spMkLst>
            <pc:docMk/>
            <pc:sldMk cId="4230776087" sldId="274"/>
            <ac:spMk id="7" creationId="{8DB2228E-1E05-4B66-B340-73E4DE07E718}"/>
          </ac:spMkLst>
        </pc:spChg>
        <pc:picChg chg="mod modCrop">
          <ac:chgData name="Lacle Salvator" userId="589f4613-aa21-4d08-8e11-54cb1a9b6e3e" providerId="ADAL" clId="{E084194F-494C-4A54-9B49-11781442FEBD}" dt="2025-06-05T09:25:53.742" v="796" actId="1076"/>
          <ac:picMkLst>
            <pc:docMk/>
            <pc:sldMk cId="4230776087" sldId="274"/>
            <ac:picMk id="4" creationId="{E7CD082C-73F1-47DF-B36B-0B04B1600238}"/>
          </ac:picMkLst>
        </pc:picChg>
        <pc:picChg chg="add">
          <ac:chgData name="Lacle Salvator" userId="589f4613-aa21-4d08-8e11-54cb1a9b6e3e" providerId="ADAL" clId="{E084194F-494C-4A54-9B49-11781442FEBD}" dt="2025-06-05T09:16:54.028" v="719"/>
          <ac:picMkLst>
            <pc:docMk/>
            <pc:sldMk cId="4230776087" sldId="274"/>
            <ac:picMk id="8" creationId="{D660D849-8178-4F81-AA4C-84E002CCAD9D}"/>
          </ac:picMkLst>
        </pc:picChg>
      </pc:sldChg>
      <pc:sldChg chg="modSp add modTransition modAnim">
        <pc:chgData name="Lacle Salvator" userId="589f4613-aa21-4d08-8e11-54cb1a9b6e3e" providerId="ADAL" clId="{E084194F-494C-4A54-9B49-11781442FEBD}" dt="2025-06-05T09:23:49.722" v="790"/>
        <pc:sldMkLst>
          <pc:docMk/>
          <pc:sldMk cId="4283346361" sldId="275"/>
        </pc:sldMkLst>
        <pc:picChg chg="mod modCrop">
          <ac:chgData name="Lacle Salvator" userId="589f4613-aa21-4d08-8e11-54cb1a9b6e3e" providerId="ADAL" clId="{E084194F-494C-4A54-9B49-11781442FEBD}" dt="2025-06-05T09:20:29.286" v="770" actId="1076"/>
          <ac:picMkLst>
            <pc:docMk/>
            <pc:sldMk cId="4283346361" sldId="275"/>
            <ac:picMk id="4" creationId="{0B87DCA3-703C-4068-9B7F-C98232957191}"/>
          </ac:picMkLst>
        </pc:picChg>
      </pc:sldChg>
      <pc:sldChg chg="modSp add ord modTransition modAnim">
        <pc:chgData name="Lacle Salvator" userId="589f4613-aa21-4d08-8e11-54cb1a9b6e3e" providerId="ADAL" clId="{E084194F-494C-4A54-9B49-11781442FEBD}" dt="2025-06-05T09:23:54.056" v="791"/>
        <pc:sldMkLst>
          <pc:docMk/>
          <pc:sldMk cId="1079529144" sldId="276"/>
        </pc:sldMkLst>
        <pc:picChg chg="mod modCrop">
          <ac:chgData name="Lacle Salvator" userId="589f4613-aa21-4d08-8e11-54cb1a9b6e3e" providerId="ADAL" clId="{E084194F-494C-4A54-9B49-11781442FEBD}" dt="2025-06-05T09:21:00.092" v="776" actId="1076"/>
          <ac:picMkLst>
            <pc:docMk/>
            <pc:sldMk cId="1079529144" sldId="276"/>
            <ac:picMk id="4" creationId="{0B87DCA3-703C-4068-9B7F-C98232957191}"/>
          </ac:picMkLst>
        </pc:picChg>
      </pc:sldChg>
      <pc:sldMasterChg chg="addSp delSp modSp modSldLayout">
        <pc:chgData name="Lacle Salvator" userId="589f4613-aa21-4d08-8e11-54cb1a9b6e3e" providerId="ADAL" clId="{E084194F-494C-4A54-9B49-11781442FEBD}" dt="2025-06-05T05:58:09.535" v="467" actId="1076"/>
        <pc:sldMasterMkLst>
          <pc:docMk/>
          <pc:sldMasterMk cId="1701657744" sldId="2147483648"/>
        </pc:sldMasterMkLst>
        <pc:spChg chg="mod">
          <ac:chgData name="Lacle Salvator" userId="589f4613-aa21-4d08-8e11-54cb1a9b6e3e" providerId="ADAL" clId="{E084194F-494C-4A54-9B49-11781442FEBD}" dt="2025-06-05T05:40:59.732" v="234" actId="14100"/>
          <ac:spMkLst>
            <pc:docMk/>
            <pc:sldMasterMk cId="1701657744" sldId="2147483648"/>
            <ac:spMk id="8" creationId="{26327BF3-0E34-4845-8BB7-B7509AE32B0B}"/>
          </ac:spMkLst>
        </pc:spChg>
        <pc:picChg chg="add del mod">
          <ac:chgData name="Lacle Salvator" userId="589f4613-aa21-4d08-8e11-54cb1a9b6e3e" providerId="ADAL" clId="{E084194F-494C-4A54-9B49-11781442FEBD}" dt="2025-06-05T05:37:49.964" v="176"/>
          <ac:picMkLst>
            <pc:docMk/>
            <pc:sldMasterMk cId="1701657744" sldId="2147483648"/>
            <ac:picMk id="9" creationId="{AF2A7FD6-2BF1-4989-8D91-2DA09B6E9BF8}"/>
          </ac:picMkLst>
        </pc:picChg>
        <pc:picChg chg="add mod ord">
          <ac:chgData name="Lacle Salvator" userId="589f4613-aa21-4d08-8e11-54cb1a9b6e3e" providerId="ADAL" clId="{E084194F-494C-4A54-9B49-11781442FEBD}" dt="2025-06-05T05:42:33.197" v="246" actId="14100"/>
          <ac:picMkLst>
            <pc:docMk/>
            <pc:sldMasterMk cId="1701657744" sldId="2147483648"/>
            <ac:picMk id="11" creationId="{C1459411-D869-4A0B-906D-A95E81EA8237}"/>
          </ac:picMkLst>
        </pc:picChg>
        <pc:picChg chg="add mod ord">
          <ac:chgData name="Lacle Salvator" userId="589f4613-aa21-4d08-8e11-54cb1a9b6e3e" providerId="ADAL" clId="{E084194F-494C-4A54-9B49-11781442FEBD}" dt="2025-06-05T05:42:46.959" v="250" actId="167"/>
          <ac:picMkLst>
            <pc:docMk/>
            <pc:sldMasterMk cId="1701657744" sldId="2147483648"/>
            <ac:picMk id="12" creationId="{928F702E-86D3-4D13-9F78-2EC52DE649A9}"/>
          </ac:picMkLst>
        </pc:picChg>
        <pc:picChg chg="add mod ord">
          <ac:chgData name="Lacle Salvator" userId="589f4613-aa21-4d08-8e11-54cb1a9b6e3e" providerId="ADAL" clId="{E084194F-494C-4A54-9B49-11781442FEBD}" dt="2025-06-05T05:42:54.255" v="253" actId="167"/>
          <ac:picMkLst>
            <pc:docMk/>
            <pc:sldMasterMk cId="1701657744" sldId="2147483648"/>
            <ac:picMk id="13" creationId="{D125B2AE-FAC8-4287-A310-5CAE80B450AF}"/>
          </ac:picMkLst>
        </pc:picChg>
        <pc:picChg chg="add mod ord">
          <ac:chgData name="Lacle Salvator" userId="589f4613-aa21-4d08-8e11-54cb1a9b6e3e" providerId="ADAL" clId="{E084194F-494C-4A54-9B49-11781442FEBD}" dt="2025-06-05T05:43:21.264" v="258" actId="1076"/>
          <ac:picMkLst>
            <pc:docMk/>
            <pc:sldMasterMk cId="1701657744" sldId="2147483648"/>
            <ac:picMk id="14" creationId="{06AA530C-C01C-4D62-BD9E-C683A97B6E40}"/>
          </ac:picMkLst>
        </pc:picChg>
        <pc:picChg chg="add del mod">
          <ac:chgData name="Lacle Salvator" userId="589f4613-aa21-4d08-8e11-54cb1a9b6e3e" providerId="ADAL" clId="{E084194F-494C-4A54-9B49-11781442FEBD}" dt="2025-06-05T05:58:02.227" v="463"/>
          <ac:picMkLst>
            <pc:docMk/>
            <pc:sldMasterMk cId="1701657744" sldId="2147483648"/>
            <ac:picMk id="15" creationId="{C1E61AF4-5544-4946-B27A-49C4E0FB8B72}"/>
          </ac:picMkLst>
        </pc:picChg>
        <pc:sldLayoutChg chg="addSp modSp">
          <pc:chgData name="Lacle Salvator" userId="589f4613-aa21-4d08-8e11-54cb1a9b6e3e" providerId="ADAL" clId="{E084194F-494C-4A54-9B49-11781442FEBD}" dt="2025-06-05T05:58:09.535" v="467" actId="1076"/>
          <pc:sldLayoutMkLst>
            <pc:docMk/>
            <pc:sldMasterMk cId="1701657744" sldId="2147483648"/>
            <pc:sldLayoutMk cId="3002190554" sldId="2147483650"/>
          </pc:sldLayoutMkLst>
          <pc:picChg chg="add mod">
            <ac:chgData name="Lacle Salvator" userId="589f4613-aa21-4d08-8e11-54cb1a9b6e3e" providerId="ADAL" clId="{E084194F-494C-4A54-9B49-11781442FEBD}" dt="2025-06-05T05:58:09.535" v="467" actId="1076"/>
            <ac:picMkLst>
              <pc:docMk/>
              <pc:sldMasterMk cId="1701657744" sldId="2147483648"/>
              <pc:sldLayoutMk cId="3002190554" sldId="2147483650"/>
              <ac:picMk id="7" creationId="{4292EE72-E778-43CB-942F-73E2718FA4EA}"/>
            </ac:picMkLst>
          </pc:picChg>
        </pc:sldLayoutChg>
      </pc:sldMasterChg>
      <pc:sldMasterChg chg="addSp modSp">
        <pc:chgData name="Lacle Salvator" userId="589f4613-aa21-4d08-8e11-54cb1a9b6e3e" providerId="ADAL" clId="{E084194F-494C-4A54-9B49-11781442FEBD}" dt="2025-06-05T09:09:40.847" v="667"/>
        <pc:sldMasterMkLst>
          <pc:docMk/>
          <pc:sldMasterMk cId="3220645470" sldId="2147483672"/>
        </pc:sldMasterMkLst>
        <pc:spChg chg="add mod">
          <ac:chgData name="Lacle Salvator" userId="589f4613-aa21-4d08-8e11-54cb1a9b6e3e" providerId="ADAL" clId="{E084194F-494C-4A54-9B49-11781442FEBD}" dt="2025-06-05T09:09:40.847" v="667"/>
          <ac:spMkLst>
            <pc:docMk/>
            <pc:sldMasterMk cId="3220645470" sldId="2147483672"/>
            <ac:spMk id="2" creationId="{4AD34A8D-A89A-453C-99C7-493892E9DE3F}"/>
          </ac:spMkLst>
        </pc:spChg>
        <pc:spChg chg="add mod">
          <ac:chgData name="Lacle Salvator" userId="589f4613-aa21-4d08-8e11-54cb1a9b6e3e" providerId="ADAL" clId="{E084194F-494C-4A54-9B49-11781442FEBD}" dt="2025-06-05T09:09:40.847" v="667"/>
          <ac:spMkLst>
            <pc:docMk/>
            <pc:sldMasterMk cId="3220645470" sldId="2147483672"/>
            <ac:spMk id="3" creationId="{8DFFC352-E659-4EC6-86A4-3D89A1161F2D}"/>
          </ac:spMkLst>
        </pc:spChg>
        <pc:spChg chg="add mod">
          <ac:chgData name="Lacle Salvator" userId="589f4613-aa21-4d08-8e11-54cb1a9b6e3e" providerId="ADAL" clId="{E084194F-494C-4A54-9B49-11781442FEBD}" dt="2025-06-05T09:09:40.847" v="667"/>
          <ac:spMkLst>
            <pc:docMk/>
            <pc:sldMasterMk cId="3220645470" sldId="2147483672"/>
            <ac:spMk id="4" creationId="{9A7EAA26-22D1-406A-90EE-A613862F7A18}"/>
          </ac:spMkLst>
        </pc:spChg>
        <pc:spChg chg="add mod">
          <ac:chgData name="Lacle Salvator" userId="589f4613-aa21-4d08-8e11-54cb1a9b6e3e" providerId="ADAL" clId="{E084194F-494C-4A54-9B49-11781442FEBD}" dt="2025-06-05T09:09:40.847" v="667"/>
          <ac:spMkLst>
            <pc:docMk/>
            <pc:sldMasterMk cId="3220645470" sldId="2147483672"/>
            <ac:spMk id="5" creationId="{821EE668-FDB8-468F-B175-904CC1C35FE0}"/>
          </ac:spMkLst>
        </pc:spChg>
        <pc:spChg chg="add mod">
          <ac:chgData name="Lacle Salvator" userId="589f4613-aa21-4d08-8e11-54cb1a9b6e3e" providerId="ADAL" clId="{E084194F-494C-4A54-9B49-11781442FEBD}" dt="2025-06-05T09:09:40.847" v="667"/>
          <ac:spMkLst>
            <pc:docMk/>
            <pc:sldMasterMk cId="3220645470" sldId="2147483672"/>
            <ac:spMk id="6" creationId="{097ADEA6-E618-4499-B780-9B0175959501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F2DDCA2-0F20-44C1-A78B-3EC6C0BAC5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01A102-B82D-47B0-ADAF-F2EF18AC14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4C11C-BF34-4A7D-A3E1-92F779678D55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AADABD-BE1B-42F0-A8B4-08CB7E4206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DEDB40-264B-430E-BDC4-DB21258924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CCD54-EDAE-47FE-BC31-8FC9F8C2DE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634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CE751-3177-4B06-95B7-2815912B3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D3F9DB-15F5-4134-9A22-AEA6C8FE7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C98A6-C546-45F5-ABBF-A7EF559C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0AE4-B577-41B9-B7D9-AA6F4781CA2B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339EC-D760-47DD-977D-C78F482C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EC4286-F9AD-46EE-9FE9-0F4BF293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914-96B9-4CE3-BEF4-B23760D35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20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E8EF0-4F4D-4571-967F-B6148E9B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945983-5A9E-48BA-B024-19B29A5CF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D39482-4ACB-4B1D-8BC7-06DA20F4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0AE4-B577-41B9-B7D9-AA6F4781CA2B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AF6799-0629-4CA0-AB63-D376BC0A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7E7EBD-FE6C-401C-849C-7E871BEB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914-96B9-4CE3-BEF4-B23760D35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91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E619F1-1605-4B73-8B38-A237CE5BA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CA1716-80EC-46EA-A5B2-6934CBCA4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C3410F-F9A9-44A2-98C8-5BC06AAA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0AE4-B577-41B9-B7D9-AA6F4781CA2B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3DF6E-5413-41FB-830E-417EC98C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5CD8D8-AB33-4B7D-9E64-74D1D5C9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914-96B9-4CE3-BEF4-B23760D35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35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B86E1-B1E7-41D9-BF51-DA87973B7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85FFF3-9C08-4038-9E54-2708DEA7F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796964-53A8-40E1-8F3F-7F739356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423F-BD97-4293-AAE6-860D647E9918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73D233-9A8C-4F73-82DC-D44B6A6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510779-3A11-4FC5-926C-8F95CD6F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C93-3420-45B6-84F5-F2349BC76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127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D989D-8C21-4A8C-9BD4-9FD5F03F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E9599D-A9B2-49A4-B67D-F77F1E083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C34EE0-26E6-47DE-9AED-04F79528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423F-BD97-4293-AAE6-860D647E9918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C1B77-FA83-45B6-B94C-98F0339A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24EFF-CFE9-4236-8D67-FBC976C4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C93-3420-45B6-84F5-F2349BC76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328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EF797-5FF6-4B25-BCB7-AFC65E92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3CC61B-BD2D-41A6-9DCB-2F63234E7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7EB38F-DA1E-453C-9885-92A235BE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423F-BD97-4293-AAE6-860D647E9918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96186B-2C2D-4516-9C10-BCA5AEDE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17E98E-592C-4723-AD2E-3A61C0BB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C93-3420-45B6-84F5-F2349BC76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799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736C9-4D74-4E1D-9EDE-8653A86F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43D329-730D-4C37-BD20-D88BD1ABD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4F7C83-21F0-42D7-9DCB-243F38581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BC023D-2989-4BD0-96DA-2B1BA4C3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423F-BD97-4293-AAE6-860D647E9918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ACF172-0A66-4B1A-827D-894FDC65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9A8B3F-7849-4AB9-8E8D-0E8DE875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C93-3420-45B6-84F5-F2349BC76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47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9BB14-A1F0-4865-AC73-E31B4BFA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64C5D8-5D39-416C-8FF7-9D7B7E9BF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1F1038-5384-4CCC-88BE-22BDE76FD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38B099-39F2-4160-AB40-92C06DB0B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6B878F-7A35-4C85-B499-981038345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C15FA9-B31D-47DF-9588-1C5E5910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423F-BD97-4293-AAE6-860D647E9918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17EB8F-72F3-4FA1-9023-E76FA34A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112413-9E09-4A38-8578-FB28139A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C93-3420-45B6-84F5-F2349BC76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401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06D1E-C750-4BA9-B335-0E463482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71DD36-75A9-421B-9E51-2D1D01BB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423F-BD97-4293-AAE6-860D647E9918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4DB5B9-244E-4B9F-A045-02B7FB70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27994B-1A75-4AF4-BCEB-C4174DF2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C93-3420-45B6-84F5-F2349BC76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955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D2ED13D-8AF0-492A-A248-6A0DBA5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423F-BD97-4293-AAE6-860D647E9918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E91FA2-12E5-46C3-B934-69A6C7B7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AE3546-20F1-405C-BE25-642582A9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C93-3420-45B6-84F5-F2349BC76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5017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34008D-7CC2-4E58-9F66-1159D46B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BDA72B-30B4-4083-AA7F-E159241A6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FEF919-B08F-4650-B236-7BE5C9D2D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A3BE60-CB4F-47BD-A40F-FFBC6339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423F-BD97-4293-AAE6-860D647E9918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357735-D631-42E0-AA3E-02514EC0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B3070C-6CC1-4DA3-9B58-A4153516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C93-3420-45B6-84F5-F2349BC76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64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3761B-C28D-4B16-A5DA-2A1C0C92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92D722-BE89-4C33-A267-06654472B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2FF3E-8F91-4EF8-BA1D-FAF60572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0AE4-B577-41B9-B7D9-AA6F4781CA2B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427379-9A93-4E05-BEDA-F9297BD4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AD99FA-14C0-4041-9DA2-861669F0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914-96B9-4CE3-BEF4-B23760D35CA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292EE72-E778-43CB-942F-73E2718FA4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89" y="567812"/>
            <a:ext cx="920187" cy="92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905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B2196-2584-419E-ADCF-4F1D34E0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24F2E6-A87C-4CB0-9BC6-88E6B218C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9E3AFA-3B6A-4EDE-A544-277DB77B0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04A356-0661-4FDE-A84A-7EF320AC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423F-BD97-4293-AAE6-860D647E9918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3D10F2-1B0B-4DA6-A97E-BB21C5A1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EA054E-747C-4D59-BAF6-EED19CD2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C93-3420-45B6-84F5-F2349BC76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120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E4604-488F-4B4B-84D5-349FD686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E3B4F6-8DF4-4F18-A742-EE1D994B7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49D33D-B49F-4E0B-8348-E7CED848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423F-BD97-4293-AAE6-860D647E9918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9B6FAB-51BD-4DC9-B8E4-92B609F0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7D589C-EA6A-4F6B-B059-BD72374C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C93-3420-45B6-84F5-F2349BC76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451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BB51C8-2D39-4E2A-BFF8-CAB376DCF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DDFE87-A9AD-44A5-A838-1554116E5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E4BA97-1295-4207-B173-50BA8C9F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423F-BD97-4293-AAE6-860D647E9918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D84FFB-7636-4B9B-9434-15852E37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3E490C-9B52-4A0E-AD77-874C9381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C93-3420-45B6-84F5-F2349BC76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01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89F18-5071-40CE-A0B4-8F51DDFC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FAD2B4-AC50-429C-B1F9-D570749D9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287545-D8B2-4276-82B3-F6D45A2B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0AE4-B577-41B9-B7D9-AA6F4781CA2B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1748BE-149A-43B1-B986-D133B3C1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C7EF9D-F6B7-4469-984D-6AD291EF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914-96B9-4CE3-BEF4-B23760D35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42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9C974-8C69-459D-80FD-182DAF8F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A70CC7-92C8-41AD-8925-40F97E263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5D54AA-E2D4-4682-8A8A-B944F0D7C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EF1871-840A-4A54-98C6-445A9A69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0AE4-B577-41B9-B7D9-AA6F4781CA2B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8F2662-68D7-4E54-9877-091FB71A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01E33C-C831-4D76-8D5D-9DEF7F35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914-96B9-4CE3-BEF4-B23760D35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04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4E2CA-89B1-4B60-9171-7BC7E5F9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C6AEA4-3DB5-49A1-B90D-525DA6CB3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7CA1B3-7196-4642-92A1-47F780BAB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72F8E4-7AD8-47AE-A079-BCBC5347C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36F01E-647D-4635-9533-2368D416C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9D8067-CB14-4E94-A919-A4E05F14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0AE4-B577-41B9-B7D9-AA6F4781CA2B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7F75E4-D2E0-4670-A4E4-337D2C46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5BBD43-221B-4860-B112-FAB2A52E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914-96B9-4CE3-BEF4-B23760D35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36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EFCC0-BD43-4B48-B80F-405F0863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5DC58C-E7BD-4DE4-B326-49A1DA1C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0AE4-B577-41B9-B7D9-AA6F4781CA2B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C9961D-A3C8-40FC-9D4C-EF4C22D3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5E10BD-9CF7-4F45-8FA2-14BA4A6C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914-96B9-4CE3-BEF4-B23760D35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38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3CED150-9C4D-4E5C-B9FE-158E71D2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0AE4-B577-41B9-B7D9-AA6F4781CA2B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26D70D-31ED-4B66-9B45-24BA1A76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455282-F44F-45B1-A493-63DE5DA6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914-96B9-4CE3-BEF4-B23760D35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81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FFB91-C6E1-4747-B2FB-883F3B70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EF3DE-0636-492F-89FD-B873A69DE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1438C5-EA1C-41FF-8863-E64369394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F4F4A9-D16F-44A6-8B07-1066239E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0AE4-B577-41B9-B7D9-AA6F4781CA2B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7D34D6-6611-4F6E-BBBF-F7DABBAB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482FD4-6304-45EE-AB37-00F695C8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914-96B9-4CE3-BEF4-B23760D35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55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84FE5-B124-4216-9BB3-496C4637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94069A-88F3-407F-8EC9-377E2E2E2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B5F77F-B6EE-4676-8832-C0BFFD9C3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A1DCC3-75A5-4D50-8F83-7BA652D8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0AE4-B577-41B9-B7D9-AA6F4781CA2B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7277AD-29D3-4994-9D88-06E00670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51B447-43E7-43F7-A3C1-AB4E22E6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914-96B9-4CE3-BEF4-B23760D35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28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06AA530C-C01C-4D62-BD9E-C683A97B6E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87056"/>
            <a:ext cx="12360672" cy="221565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125B2AE-FAC8-4287-A310-5CAE80B450A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020"/>
            <a:ext cx="12360672" cy="221565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28F702E-86D3-4D13-9F78-2EC52DE649A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6679"/>
            <a:ext cx="12360672" cy="221565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1459411-D869-4A0B-906D-A95E81EA823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2338"/>
            <a:ext cx="12360672" cy="221565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26327BF3-0E34-4845-8BB7-B7509AE32B0B}"/>
              </a:ext>
            </a:extLst>
          </p:cNvPr>
          <p:cNvSpPr/>
          <p:nvPr userDrawn="1"/>
        </p:nvSpPr>
        <p:spPr>
          <a:xfrm>
            <a:off x="101600" y="136524"/>
            <a:ext cx="12009120" cy="658495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90000"/>
                </a:schemeClr>
              </a:gs>
              <a:gs pos="69000">
                <a:schemeClr val="bg1">
                  <a:lumMod val="95000"/>
                  <a:alpha val="95000"/>
                </a:schemeClr>
              </a:gs>
              <a:gs pos="100000">
                <a:schemeClr val="bg1">
                  <a:lumMod val="85000"/>
                  <a:alpha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4F4BB12-248D-4D70-B954-AF8A898A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5DA520-FFBA-42FB-B4C0-44F0892DA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DEAFD1-9951-4B96-B1C3-F6E8400CD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20AE4-B577-41B9-B7D9-AA6F4781CA2B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48368-2BA9-4D82-B678-46B983012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FED94-0101-412E-8533-059BC18BD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B1914-96B9-4CE3-BEF4-B23760D35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65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04D42DF-3130-4E2D-9367-52A84ECD6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3FEEF7-7762-4B8A-A229-CF2C07E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F5F38D-1510-4A0A-8934-AF6425059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423F-BD97-4293-AAE6-860D647E9918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9C34C0-2CD9-4DF4-8AA0-2400C883C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F2DD6F-AD8D-4D86-8EE0-965187845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C6C93-3420-45B6-84F5-F2349BC76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57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6DA6A65-CA7F-4EB5-A53C-3971EEA97DEB}"/>
              </a:ext>
            </a:extLst>
          </p:cNvPr>
          <p:cNvSpPr txBox="1">
            <a:spLocks/>
          </p:cNvSpPr>
          <p:nvPr/>
        </p:nvSpPr>
        <p:spPr>
          <a:xfrm>
            <a:off x="1938337" y="2766218"/>
            <a:ext cx="83153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6000" dirty="0" err="1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ExpertShop</a:t>
            </a:r>
            <a:endParaRPr lang="de-DE" sz="4800" dirty="0">
              <a:solidFill>
                <a:srgbClr val="FF6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rbitron ExtraBold" pitchFamily="2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197E1CA-9C62-4F21-966A-283CD7FEE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27" y="1114063"/>
            <a:ext cx="1808544" cy="180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36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D2E3F-BE66-4871-98C4-00113AC2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5E8D1F-E313-4642-B69C-AE9D41ED9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417B06-F636-4EE8-82ED-9B1CC702A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873"/>
          <a:stretch/>
        </p:blipFill>
        <p:spPr>
          <a:xfrm>
            <a:off x="725489" y="2181384"/>
            <a:ext cx="10741019" cy="3639820"/>
          </a:xfrm>
          <a:prstGeom prst="rect">
            <a:avLst/>
          </a:prstGeom>
          <a:ln w="38100">
            <a:solidFill>
              <a:srgbClr val="FF6123"/>
            </a:solidFill>
            <a:prstDash val="lgDash"/>
          </a:ln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AB1D655F-F941-4694-8B0B-B8D342C2C837}"/>
              </a:ext>
            </a:extLst>
          </p:cNvPr>
          <p:cNvSpPr txBox="1">
            <a:spLocks/>
          </p:cNvSpPr>
          <p:nvPr/>
        </p:nvSpPr>
        <p:spPr>
          <a:xfrm>
            <a:off x="1686559" y="432593"/>
            <a:ext cx="88188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6600" dirty="0" err="1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Warning</a:t>
            </a:r>
            <a:r>
              <a:rPr lang="de-DE" sz="6600" dirty="0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 </a:t>
            </a:r>
            <a:r>
              <a:rPr lang="de-DE" sz="6600" dirty="0" err="1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pop-up</a:t>
            </a:r>
            <a:endParaRPr lang="de-DE" sz="5400" dirty="0">
              <a:solidFill>
                <a:srgbClr val="FF6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rbitron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23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D2E3F-BE66-4871-98C4-00113AC2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5E8D1F-E313-4642-B69C-AE9D41ED9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B59F5A6-5E0A-4642-B33C-477618FE9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638" y="1690688"/>
            <a:ext cx="6560724" cy="4914461"/>
          </a:xfrm>
          <a:prstGeom prst="rect">
            <a:avLst/>
          </a:prstGeom>
          <a:ln w="38100">
            <a:solidFill>
              <a:srgbClr val="FF6123"/>
            </a:solidFill>
            <a:prstDash val="lgDash"/>
          </a:ln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F9F1A69C-48D2-4A7C-8A03-14B363CE97D8}"/>
              </a:ext>
            </a:extLst>
          </p:cNvPr>
          <p:cNvSpPr txBox="1">
            <a:spLocks/>
          </p:cNvSpPr>
          <p:nvPr/>
        </p:nvSpPr>
        <p:spPr>
          <a:xfrm>
            <a:off x="1686559" y="432593"/>
            <a:ext cx="88188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6600" dirty="0" err="1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Warning</a:t>
            </a:r>
            <a:r>
              <a:rPr lang="de-DE" sz="6600" dirty="0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 </a:t>
            </a:r>
            <a:r>
              <a:rPr lang="de-DE" sz="6600" dirty="0" err="1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pop-up</a:t>
            </a:r>
            <a:endParaRPr lang="de-DE" sz="5400" dirty="0">
              <a:solidFill>
                <a:srgbClr val="FF6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rbitron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941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D2E3F-BE66-4871-98C4-00113AC2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5E8D1F-E313-4642-B69C-AE9D41ED9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B59F5A6-5E0A-4642-B33C-477618FE9A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684"/>
          <a:stretch/>
        </p:blipFill>
        <p:spPr>
          <a:xfrm>
            <a:off x="1265126" y="3013709"/>
            <a:ext cx="9661745" cy="1325563"/>
          </a:xfrm>
          <a:prstGeom prst="rect">
            <a:avLst/>
          </a:prstGeom>
          <a:ln w="38100">
            <a:solidFill>
              <a:srgbClr val="FF6123"/>
            </a:solidFill>
            <a:prstDash val="lgDash"/>
          </a:ln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9640BD20-6644-44B3-B1A6-0DE5CD111FAC}"/>
              </a:ext>
            </a:extLst>
          </p:cNvPr>
          <p:cNvSpPr txBox="1">
            <a:spLocks/>
          </p:cNvSpPr>
          <p:nvPr/>
        </p:nvSpPr>
        <p:spPr>
          <a:xfrm>
            <a:off x="1686559" y="432593"/>
            <a:ext cx="88188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6600" dirty="0" err="1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Warning</a:t>
            </a:r>
            <a:r>
              <a:rPr lang="de-DE" sz="6600" dirty="0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 </a:t>
            </a:r>
            <a:r>
              <a:rPr lang="de-DE" sz="6600" dirty="0" err="1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pop-up</a:t>
            </a:r>
            <a:endParaRPr lang="de-DE" sz="5400" dirty="0">
              <a:solidFill>
                <a:srgbClr val="FF6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rbitron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694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D2E3F-BE66-4871-98C4-00113AC2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5E8D1F-E313-4642-B69C-AE9D41ED9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B59F5A6-5E0A-4642-B33C-477618FE9A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36" b="50880"/>
          <a:stretch/>
        </p:blipFill>
        <p:spPr>
          <a:xfrm>
            <a:off x="983363" y="2768098"/>
            <a:ext cx="10225272" cy="2311903"/>
          </a:xfrm>
          <a:prstGeom prst="rect">
            <a:avLst/>
          </a:prstGeom>
          <a:ln w="38100">
            <a:solidFill>
              <a:srgbClr val="FF6123"/>
            </a:solidFill>
            <a:prstDash val="lgDash"/>
          </a:ln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3EFABA68-D8F4-4EF9-91BB-7EFB4E5FFC9D}"/>
              </a:ext>
            </a:extLst>
          </p:cNvPr>
          <p:cNvSpPr txBox="1">
            <a:spLocks/>
          </p:cNvSpPr>
          <p:nvPr/>
        </p:nvSpPr>
        <p:spPr>
          <a:xfrm>
            <a:off x="1686559" y="432593"/>
            <a:ext cx="88188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6600" dirty="0" err="1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Warning</a:t>
            </a:r>
            <a:r>
              <a:rPr lang="de-DE" sz="6600" dirty="0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 </a:t>
            </a:r>
            <a:r>
              <a:rPr lang="de-DE" sz="6600" dirty="0" err="1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pop-up</a:t>
            </a:r>
            <a:endParaRPr lang="de-DE" sz="5400" dirty="0">
              <a:solidFill>
                <a:srgbClr val="FF6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rbitron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113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D2E3F-BE66-4871-98C4-00113AC2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5E8D1F-E313-4642-B69C-AE9D41ED9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B59F5A6-5E0A-4642-B33C-477618FE9A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913" b="2285"/>
          <a:stretch/>
        </p:blipFill>
        <p:spPr>
          <a:xfrm>
            <a:off x="1207362" y="2214162"/>
            <a:ext cx="9777273" cy="3574264"/>
          </a:xfrm>
          <a:prstGeom prst="rect">
            <a:avLst/>
          </a:prstGeom>
          <a:ln w="38100">
            <a:solidFill>
              <a:srgbClr val="FF6123"/>
            </a:solidFill>
            <a:prstDash val="lgDash"/>
          </a:ln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C43742F2-AD42-4564-95D6-581447AAEE0B}"/>
              </a:ext>
            </a:extLst>
          </p:cNvPr>
          <p:cNvSpPr txBox="1">
            <a:spLocks/>
          </p:cNvSpPr>
          <p:nvPr/>
        </p:nvSpPr>
        <p:spPr>
          <a:xfrm>
            <a:off x="1686559" y="432593"/>
            <a:ext cx="88188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6600" dirty="0" err="1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Warning</a:t>
            </a:r>
            <a:r>
              <a:rPr lang="de-DE" sz="6600" dirty="0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 </a:t>
            </a:r>
            <a:r>
              <a:rPr lang="de-DE" sz="6600" dirty="0" err="1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pop-up</a:t>
            </a:r>
            <a:endParaRPr lang="de-DE" sz="5400" dirty="0">
              <a:solidFill>
                <a:srgbClr val="FF6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rbitron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685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2D272E10-B27C-4DD7-A0DE-E317787F18CC}"/>
              </a:ext>
            </a:extLst>
          </p:cNvPr>
          <p:cNvSpPr/>
          <p:nvPr/>
        </p:nvSpPr>
        <p:spPr>
          <a:xfrm>
            <a:off x="101600" y="136524"/>
            <a:ext cx="12009120" cy="6584951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9804"/>
                </a:srgbClr>
              </a:gs>
              <a:gs pos="69000">
                <a:srgbClr val="000000">
                  <a:alpha val="49804"/>
                </a:srgbClr>
              </a:gs>
              <a:gs pos="100000">
                <a:schemeClr val="bg2">
                  <a:lumMod val="2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241FC3-98CD-42EC-8A10-0655B7BE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68D622-4682-49EA-A6E7-28683F2D3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C81A8B5-2A36-45A4-BB9E-A95FF135AAE7}"/>
              </a:ext>
            </a:extLst>
          </p:cNvPr>
          <p:cNvSpPr txBox="1">
            <a:spLocks/>
          </p:cNvSpPr>
          <p:nvPr/>
        </p:nvSpPr>
        <p:spPr>
          <a:xfrm>
            <a:off x="1686559" y="432593"/>
            <a:ext cx="88188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8000" dirty="0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Dark </a:t>
            </a:r>
            <a:r>
              <a:rPr lang="de-DE" sz="8000" dirty="0" err="1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mode</a:t>
            </a:r>
            <a:endParaRPr lang="de-DE" sz="6600" dirty="0">
              <a:solidFill>
                <a:srgbClr val="FF6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rbitron ExtraBold" pitchFamily="2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CD082C-73F1-47DF-B36B-0B04B160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631" y="1713847"/>
            <a:ext cx="4176736" cy="4743468"/>
          </a:xfrm>
          <a:prstGeom prst="rect">
            <a:avLst/>
          </a:prstGeom>
          <a:ln w="38100">
            <a:solidFill>
              <a:schemeClr val="bg1"/>
            </a:solidFill>
            <a:prstDash val="lgDash"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08240FE-31DF-4161-A151-126B63F23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28" y="560763"/>
            <a:ext cx="930217" cy="9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46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2E343AD2-282B-4291-B9DC-DFB1B363B681}"/>
              </a:ext>
            </a:extLst>
          </p:cNvPr>
          <p:cNvSpPr/>
          <p:nvPr/>
        </p:nvSpPr>
        <p:spPr>
          <a:xfrm>
            <a:off x="101600" y="136524"/>
            <a:ext cx="12009120" cy="6584951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9804"/>
                </a:srgbClr>
              </a:gs>
              <a:gs pos="69000">
                <a:srgbClr val="000000">
                  <a:alpha val="49804"/>
                </a:srgbClr>
              </a:gs>
              <a:gs pos="100000">
                <a:schemeClr val="bg2">
                  <a:lumMod val="2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241FC3-98CD-42EC-8A10-0655B7BE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68D622-4682-49EA-A6E7-28683F2D3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CD082C-73F1-47DF-B36B-0B04B1600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877"/>
          <a:stretch/>
        </p:blipFill>
        <p:spPr>
          <a:xfrm>
            <a:off x="2118795" y="2220905"/>
            <a:ext cx="7954408" cy="3082615"/>
          </a:xfrm>
          <a:prstGeom prst="rect">
            <a:avLst/>
          </a:prstGeom>
          <a:ln w="38100">
            <a:solidFill>
              <a:schemeClr val="bg1"/>
            </a:solidFill>
            <a:prstDash val="lgDash"/>
          </a:ln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CE22B6C2-FA94-46CA-801C-87713B361404}"/>
              </a:ext>
            </a:extLst>
          </p:cNvPr>
          <p:cNvSpPr txBox="1">
            <a:spLocks/>
          </p:cNvSpPr>
          <p:nvPr/>
        </p:nvSpPr>
        <p:spPr>
          <a:xfrm>
            <a:off x="1686559" y="432593"/>
            <a:ext cx="88188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8000" dirty="0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Dark </a:t>
            </a:r>
            <a:r>
              <a:rPr lang="de-DE" sz="8000" dirty="0" err="1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mode</a:t>
            </a:r>
            <a:endParaRPr lang="de-DE" sz="6600" dirty="0">
              <a:solidFill>
                <a:srgbClr val="FF6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rbitron ExtraBold" pitchFamily="2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9BFCE2C-EEB1-44BB-B8E8-D72B16DC0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28" y="560763"/>
            <a:ext cx="930217" cy="9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28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DB2228E-1E05-4B66-B340-73E4DE07E718}"/>
              </a:ext>
            </a:extLst>
          </p:cNvPr>
          <p:cNvSpPr/>
          <p:nvPr/>
        </p:nvSpPr>
        <p:spPr>
          <a:xfrm>
            <a:off x="101600" y="136524"/>
            <a:ext cx="12009120" cy="6584951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9804"/>
                </a:srgbClr>
              </a:gs>
              <a:gs pos="69000">
                <a:srgbClr val="000000">
                  <a:alpha val="49804"/>
                </a:srgbClr>
              </a:gs>
              <a:gs pos="100000">
                <a:schemeClr val="bg2">
                  <a:lumMod val="2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241FC3-98CD-42EC-8A10-0655B7BE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68D622-4682-49EA-A6E7-28683F2D3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C81A8B5-2A36-45A4-BB9E-A95FF135AAE7}"/>
              </a:ext>
            </a:extLst>
          </p:cNvPr>
          <p:cNvSpPr txBox="1">
            <a:spLocks/>
          </p:cNvSpPr>
          <p:nvPr/>
        </p:nvSpPr>
        <p:spPr>
          <a:xfrm>
            <a:off x="1686559" y="432593"/>
            <a:ext cx="88188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8000" dirty="0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Dark </a:t>
            </a:r>
            <a:r>
              <a:rPr lang="de-DE" sz="8000" dirty="0" err="1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mode</a:t>
            </a:r>
            <a:endParaRPr lang="de-DE" sz="6600" dirty="0">
              <a:solidFill>
                <a:srgbClr val="FF6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rbitron ExtraBold" pitchFamily="2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CD082C-73F1-47DF-B36B-0B04B1600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158"/>
          <a:stretch/>
        </p:blipFill>
        <p:spPr>
          <a:xfrm>
            <a:off x="2739964" y="1690688"/>
            <a:ext cx="6712072" cy="4866543"/>
          </a:xfrm>
          <a:prstGeom prst="rect">
            <a:avLst/>
          </a:prstGeom>
          <a:ln w="38100">
            <a:solidFill>
              <a:schemeClr val="bg1"/>
            </a:solidFill>
            <a:prstDash val="lgDash"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660D849-8178-4F81-AA4C-84E002CCA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28" y="560763"/>
            <a:ext cx="930217" cy="9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76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0054402-C1C0-4370-BEEE-E49A27E27F67}"/>
              </a:ext>
            </a:extLst>
          </p:cNvPr>
          <p:cNvSpPr/>
          <p:nvPr/>
        </p:nvSpPr>
        <p:spPr>
          <a:xfrm>
            <a:off x="101600" y="136524"/>
            <a:ext cx="12009120" cy="658495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alpha val="50000"/>
                </a:schemeClr>
              </a:gs>
              <a:gs pos="69000">
                <a:schemeClr val="bg2">
                  <a:lumMod val="25000"/>
                  <a:alpha val="50000"/>
                </a:schemeClr>
              </a:gs>
              <a:gs pos="100000">
                <a:schemeClr val="bg2">
                  <a:lumMod val="25000"/>
                  <a:alpha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121311-B75D-483F-B5FA-DD13D219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E3CC92-3C19-48F7-BABB-D4833C31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B87DCA3-703C-4068-9B7F-C98232957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11" y="2149550"/>
            <a:ext cx="11710261" cy="2767373"/>
          </a:xfrm>
          <a:prstGeom prst="rect">
            <a:avLst/>
          </a:prstGeom>
          <a:ln w="38100">
            <a:solidFill>
              <a:schemeClr val="bg1"/>
            </a:solidFill>
            <a:prstDash val="lgDash"/>
          </a:ln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BC593772-28ED-46F2-921F-5B674ACB074E}"/>
              </a:ext>
            </a:extLst>
          </p:cNvPr>
          <p:cNvSpPr txBox="1">
            <a:spLocks/>
          </p:cNvSpPr>
          <p:nvPr/>
        </p:nvSpPr>
        <p:spPr>
          <a:xfrm>
            <a:off x="1686559" y="432593"/>
            <a:ext cx="88188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8000" dirty="0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Dark </a:t>
            </a:r>
            <a:r>
              <a:rPr lang="de-DE" sz="8000" dirty="0" err="1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mode</a:t>
            </a:r>
            <a:endParaRPr lang="de-DE" sz="6600" dirty="0">
              <a:solidFill>
                <a:srgbClr val="FF6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rbitron ExtraBold" pitchFamily="2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5E4AEF1-AD5D-4610-9C72-923133DDA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28" y="560763"/>
            <a:ext cx="930217" cy="9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37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0054402-C1C0-4370-BEEE-E49A27E27F67}"/>
              </a:ext>
            </a:extLst>
          </p:cNvPr>
          <p:cNvSpPr/>
          <p:nvPr/>
        </p:nvSpPr>
        <p:spPr>
          <a:xfrm>
            <a:off x="101600" y="136524"/>
            <a:ext cx="12009120" cy="658495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alpha val="50000"/>
                </a:schemeClr>
              </a:gs>
              <a:gs pos="69000">
                <a:schemeClr val="bg2">
                  <a:lumMod val="25000"/>
                  <a:alpha val="50000"/>
                </a:schemeClr>
              </a:gs>
              <a:gs pos="100000">
                <a:schemeClr val="bg2">
                  <a:lumMod val="25000"/>
                  <a:alpha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121311-B75D-483F-B5FA-DD13D219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E3CC92-3C19-48F7-BABB-D4833C31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B87DCA3-703C-4068-9B7F-C98232957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371"/>
          <a:stretch/>
        </p:blipFill>
        <p:spPr>
          <a:xfrm>
            <a:off x="2131915" y="1919289"/>
            <a:ext cx="7948489" cy="4406400"/>
          </a:xfrm>
          <a:prstGeom prst="rect">
            <a:avLst/>
          </a:prstGeom>
          <a:ln w="38100">
            <a:solidFill>
              <a:schemeClr val="bg1"/>
            </a:solidFill>
            <a:prstDash val="lgDash"/>
          </a:ln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BC593772-28ED-46F2-921F-5B674ACB074E}"/>
              </a:ext>
            </a:extLst>
          </p:cNvPr>
          <p:cNvSpPr txBox="1">
            <a:spLocks/>
          </p:cNvSpPr>
          <p:nvPr/>
        </p:nvSpPr>
        <p:spPr>
          <a:xfrm>
            <a:off x="1686559" y="432593"/>
            <a:ext cx="88188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8000" dirty="0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Dark </a:t>
            </a:r>
            <a:r>
              <a:rPr lang="de-DE" sz="8000" dirty="0" err="1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mode</a:t>
            </a:r>
            <a:endParaRPr lang="de-DE" sz="6600" dirty="0">
              <a:solidFill>
                <a:srgbClr val="FF6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rbitron ExtraBold" pitchFamily="2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5E4AEF1-AD5D-4610-9C72-923133DDA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28" y="560763"/>
            <a:ext cx="930217" cy="9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46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39D5B40F-8E6F-4092-B176-2DB0F55FA1C3}"/>
              </a:ext>
            </a:extLst>
          </p:cNvPr>
          <p:cNvSpPr/>
          <p:nvPr/>
        </p:nvSpPr>
        <p:spPr>
          <a:xfrm>
            <a:off x="0" y="-44520"/>
            <a:ext cx="12435840" cy="69380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BB1A00F3-6052-4CA9-BADA-8D226AD84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531" y="-8959"/>
            <a:ext cx="4854938" cy="686695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3E0D6CC-F77C-4B7C-8B8D-3BFE324B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28" y="560763"/>
            <a:ext cx="930217" cy="93021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99933B6-A63F-43CF-A794-B078457C2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28" y="560763"/>
            <a:ext cx="930217" cy="9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35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0054402-C1C0-4370-BEEE-E49A27E27F67}"/>
              </a:ext>
            </a:extLst>
          </p:cNvPr>
          <p:cNvSpPr/>
          <p:nvPr/>
        </p:nvSpPr>
        <p:spPr>
          <a:xfrm>
            <a:off x="101600" y="136524"/>
            <a:ext cx="12009120" cy="658495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alpha val="50000"/>
                </a:schemeClr>
              </a:gs>
              <a:gs pos="69000">
                <a:schemeClr val="bg2">
                  <a:lumMod val="25000"/>
                  <a:alpha val="50000"/>
                </a:schemeClr>
              </a:gs>
              <a:gs pos="100000">
                <a:schemeClr val="bg2">
                  <a:lumMod val="25000"/>
                  <a:alpha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121311-B75D-483F-B5FA-DD13D219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E3CC92-3C19-48F7-BABB-D4833C31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B87DCA3-703C-4068-9B7F-C98232957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75"/>
          <a:stretch/>
        </p:blipFill>
        <p:spPr>
          <a:xfrm>
            <a:off x="1036806" y="2056376"/>
            <a:ext cx="10118386" cy="4099703"/>
          </a:xfrm>
          <a:prstGeom prst="rect">
            <a:avLst/>
          </a:prstGeom>
          <a:ln w="38100">
            <a:solidFill>
              <a:schemeClr val="bg1"/>
            </a:solidFill>
            <a:prstDash val="lgDash"/>
          </a:ln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BC593772-28ED-46F2-921F-5B674ACB074E}"/>
              </a:ext>
            </a:extLst>
          </p:cNvPr>
          <p:cNvSpPr txBox="1">
            <a:spLocks/>
          </p:cNvSpPr>
          <p:nvPr/>
        </p:nvSpPr>
        <p:spPr>
          <a:xfrm>
            <a:off x="1686559" y="432593"/>
            <a:ext cx="88188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8000" dirty="0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Dark </a:t>
            </a:r>
            <a:r>
              <a:rPr lang="de-DE" sz="8000" dirty="0" err="1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mode</a:t>
            </a:r>
            <a:endParaRPr lang="de-DE" sz="6600" dirty="0">
              <a:solidFill>
                <a:srgbClr val="FF6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rbitron ExtraBold" pitchFamily="2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5E4AEF1-AD5D-4610-9C72-923133DDA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28" y="560763"/>
            <a:ext cx="930217" cy="9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29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DE9C6-C5B7-44A8-890E-693AF75E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2FE51C-7634-43DA-B89F-298BC0B83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BBC7ACC-756A-42AE-8BA4-93C3DBE69ADF}"/>
              </a:ext>
            </a:extLst>
          </p:cNvPr>
          <p:cNvSpPr txBox="1">
            <a:spLocks/>
          </p:cNvSpPr>
          <p:nvPr/>
        </p:nvSpPr>
        <p:spPr>
          <a:xfrm>
            <a:off x="1938337" y="2766218"/>
            <a:ext cx="83153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6000" dirty="0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Vielen Dank fürs Zuhören</a:t>
            </a:r>
            <a:endParaRPr lang="de-DE" sz="4800" dirty="0">
              <a:solidFill>
                <a:srgbClr val="FF6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rbitron ExtraBold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E77841-8A7B-4550-88E7-5B640DE7E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28" y="560763"/>
            <a:ext cx="930217" cy="9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53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139EF-BE7A-45A2-A564-6731B2E9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675" y="2766218"/>
            <a:ext cx="4438650" cy="1325563"/>
          </a:xfrm>
        </p:spPr>
        <p:txBody>
          <a:bodyPr>
            <a:noAutofit/>
          </a:bodyPr>
          <a:lstStyle/>
          <a:p>
            <a:pPr algn="ctr"/>
            <a:r>
              <a:rPr lang="de-DE" sz="8000" dirty="0">
                <a:solidFill>
                  <a:srgbClr val="FF6123"/>
                </a:solidFill>
                <a:latin typeface="Orbitron ExtraBold" pitchFamily="2" charset="0"/>
              </a:rPr>
              <a:t>IDEE</a:t>
            </a:r>
            <a:endParaRPr lang="de-DE" sz="6600" dirty="0">
              <a:solidFill>
                <a:srgbClr val="FF6123"/>
              </a:solidFill>
              <a:latin typeface="Orbitron ExtraBold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8F0BF00-28D5-4E3A-A9BD-248DBBB0C797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3B41AB-DEB6-449C-A5D2-E4EA6E2999EA}"/>
              </a:ext>
            </a:extLst>
          </p:cNvPr>
          <p:cNvSpPr txBox="1"/>
          <p:nvPr/>
        </p:nvSpPr>
        <p:spPr>
          <a:xfrm>
            <a:off x="3747247" y="2033471"/>
            <a:ext cx="469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Orbitron Medium" pitchFamily="2" charset="0"/>
              </a:rPr>
              <a:t>Übersichtlicher Shop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7CF8153-D971-4676-BBDF-24D79AE98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753" y="2766218"/>
            <a:ext cx="7494493" cy="3587243"/>
          </a:xfrm>
          <a:prstGeom prst="rect">
            <a:avLst/>
          </a:prstGeom>
          <a:ln w="38100">
            <a:solidFill>
              <a:srgbClr val="FF6123"/>
            </a:solidFill>
            <a:prstDash val="lgDash"/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C928669-EE78-4AE2-B474-2EA7C60EA26B}"/>
              </a:ext>
            </a:extLst>
          </p:cNvPr>
          <p:cNvSpPr txBox="1"/>
          <p:nvPr/>
        </p:nvSpPr>
        <p:spPr>
          <a:xfrm>
            <a:off x="3747246" y="3789529"/>
            <a:ext cx="469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Orbitron Medium" pitchFamily="2" charset="0"/>
              </a:rPr>
              <a:t>Bessere UI</a:t>
            </a:r>
          </a:p>
        </p:txBody>
      </p:sp>
    </p:spTree>
    <p:extLst>
      <p:ext uri="{BB962C8B-B14F-4D97-AF65-F5344CB8AC3E}">
        <p14:creationId xmlns:p14="http://schemas.microsoft.com/office/powerpoint/2010/main" val="4249933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 -0.3620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2301FACF-F5E9-4A31-84C1-FEC4A4453E8A}"/>
              </a:ext>
            </a:extLst>
          </p:cNvPr>
          <p:cNvSpPr txBox="1">
            <a:spLocks/>
          </p:cNvSpPr>
          <p:nvPr/>
        </p:nvSpPr>
        <p:spPr>
          <a:xfrm>
            <a:off x="3876674" y="432593"/>
            <a:ext cx="44386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8000" dirty="0">
                <a:solidFill>
                  <a:srgbClr val="FF6123"/>
                </a:solidFill>
                <a:latin typeface="Orbitron ExtraBold" pitchFamily="2" charset="0"/>
              </a:rPr>
              <a:t>Details</a:t>
            </a:r>
            <a:endParaRPr lang="de-DE" sz="6600" dirty="0">
              <a:solidFill>
                <a:srgbClr val="FF6123"/>
              </a:solidFill>
              <a:latin typeface="Orbitron ExtraBold" pitchFamily="2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78F0A7A-7AF9-41BD-8226-CA9A9E979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74" y="288252"/>
            <a:ext cx="4537336" cy="6137155"/>
          </a:xfrm>
          <a:prstGeom prst="rect">
            <a:avLst/>
          </a:prstGeom>
          <a:ln w="38100">
            <a:solidFill>
              <a:srgbClr val="FF6123"/>
            </a:solidFill>
            <a:prstDash val="lgDash"/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E3A1E00-C0E8-4337-9C61-A3502FBF5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220" y="6858000"/>
            <a:ext cx="7549558" cy="10211455"/>
          </a:xfrm>
          <a:prstGeom prst="rect">
            <a:avLst/>
          </a:prstGeom>
          <a:ln w="38100">
            <a:solidFill>
              <a:srgbClr val="FF6123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3135445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14286" decel="714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1.52338 " pathEditMode="relative" rAng="0" ptsTypes="AA">
                                      <p:cBhvr>
                                        <p:cTn id="11" dur="1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5A6DF-D0BE-4D55-B04A-96DAEA83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22925F-54C4-4F4F-82B5-795E64EBC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8B0FE70-269A-4201-86A8-CB3D24F3AF0D}"/>
              </a:ext>
            </a:extLst>
          </p:cNvPr>
          <p:cNvSpPr txBox="1"/>
          <p:nvPr/>
        </p:nvSpPr>
        <p:spPr>
          <a:xfrm>
            <a:off x="3747246" y="2331119"/>
            <a:ext cx="4697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>
                <a:latin typeface="Orbitron Medium" pitchFamily="2" charset="0"/>
              </a:rPr>
              <a:t>User/Shop </a:t>
            </a:r>
            <a:r>
              <a:rPr lang="de-DE" sz="3200" b="1" dirty="0" err="1">
                <a:latin typeface="Orbitron Medium" pitchFamily="2" charset="0"/>
              </a:rPr>
              <a:t>base</a:t>
            </a:r>
            <a:endParaRPr lang="de-DE" sz="3200" b="1" dirty="0">
              <a:latin typeface="Orbitron Medium" pitchFamily="2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556D1C7-85C4-401F-81EB-1823F719B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38" y="662900"/>
            <a:ext cx="11487123" cy="5829975"/>
          </a:xfrm>
          <a:prstGeom prst="rect">
            <a:avLst/>
          </a:prstGeom>
          <a:ln w="38100">
            <a:solidFill>
              <a:srgbClr val="FF6123"/>
            </a:solidFill>
            <a:prstDash val="lgDash"/>
          </a:ln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BCEB8828-32BF-4D2E-8A3F-12252A98B3EE}"/>
              </a:ext>
            </a:extLst>
          </p:cNvPr>
          <p:cNvSpPr txBox="1">
            <a:spLocks/>
          </p:cNvSpPr>
          <p:nvPr/>
        </p:nvSpPr>
        <p:spPr>
          <a:xfrm>
            <a:off x="1935478" y="436972"/>
            <a:ext cx="8321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6000" dirty="0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User/Shop </a:t>
            </a:r>
            <a:r>
              <a:rPr lang="de-DE" sz="6000" dirty="0" err="1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base</a:t>
            </a:r>
            <a:endParaRPr lang="de-DE" sz="4800" dirty="0">
              <a:solidFill>
                <a:srgbClr val="FF6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rbitron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906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5A6DF-D0BE-4D55-B04A-96DAEA83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22925F-54C4-4F4F-82B5-795E64EBC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556D1C7-85C4-401F-81EB-1823F719B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02" b="15691"/>
          <a:stretch/>
        </p:blipFill>
        <p:spPr>
          <a:xfrm>
            <a:off x="318423" y="1971471"/>
            <a:ext cx="11555151" cy="2915057"/>
          </a:xfrm>
          <a:prstGeom prst="rect">
            <a:avLst/>
          </a:prstGeom>
          <a:ln w="38100">
            <a:solidFill>
              <a:srgbClr val="FF6123"/>
            </a:solidFill>
            <a:prstDash val="lgDash"/>
          </a:ln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4122B8C5-1A53-4FC0-9C44-8CFA96C234AB}"/>
              </a:ext>
            </a:extLst>
          </p:cNvPr>
          <p:cNvSpPr txBox="1">
            <a:spLocks/>
          </p:cNvSpPr>
          <p:nvPr/>
        </p:nvSpPr>
        <p:spPr>
          <a:xfrm>
            <a:off x="1935478" y="436972"/>
            <a:ext cx="8321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6000" dirty="0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User/Shop </a:t>
            </a:r>
            <a:r>
              <a:rPr lang="de-DE" sz="6000" dirty="0" err="1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base</a:t>
            </a:r>
            <a:endParaRPr lang="de-DE" sz="4800" dirty="0">
              <a:solidFill>
                <a:srgbClr val="FF6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rbitron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854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5A6DF-D0BE-4D55-B04A-96DAEA83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22925F-54C4-4F4F-82B5-795E64EBC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B21A8961-FF23-448A-9C7D-DC340E645364}"/>
              </a:ext>
            </a:extLst>
          </p:cNvPr>
          <p:cNvSpPr txBox="1">
            <a:spLocks/>
          </p:cNvSpPr>
          <p:nvPr/>
        </p:nvSpPr>
        <p:spPr>
          <a:xfrm>
            <a:off x="1935478" y="436972"/>
            <a:ext cx="8321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6000" dirty="0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User/Shop </a:t>
            </a:r>
            <a:r>
              <a:rPr lang="de-DE" sz="6000" dirty="0" err="1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base</a:t>
            </a:r>
            <a:endParaRPr lang="de-DE" sz="4800" dirty="0">
              <a:solidFill>
                <a:srgbClr val="FF6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rbitron ExtraBold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BA4C9D-F557-414C-8104-D1A6C352F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54" y="1951805"/>
            <a:ext cx="8640289" cy="4098977"/>
          </a:xfrm>
          <a:prstGeom prst="rect">
            <a:avLst/>
          </a:prstGeom>
          <a:ln w="38100">
            <a:solidFill>
              <a:srgbClr val="FF6123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1114305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D2E3F-BE66-4871-98C4-00113AC2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5E8D1F-E313-4642-B69C-AE9D41ED9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417B06-F636-4EE8-82ED-9B1CC702A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360" y="1690688"/>
            <a:ext cx="6937277" cy="4988314"/>
          </a:xfrm>
          <a:prstGeom prst="rect">
            <a:avLst/>
          </a:prstGeom>
          <a:ln w="38100">
            <a:solidFill>
              <a:srgbClr val="FF6123"/>
            </a:solidFill>
            <a:prstDash val="lgDash"/>
          </a:ln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1B5843C5-2FBB-441A-ABCB-A97594B14B45}"/>
              </a:ext>
            </a:extLst>
          </p:cNvPr>
          <p:cNvSpPr txBox="1">
            <a:spLocks/>
          </p:cNvSpPr>
          <p:nvPr/>
        </p:nvSpPr>
        <p:spPr>
          <a:xfrm>
            <a:off x="1686559" y="432593"/>
            <a:ext cx="88188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6600" dirty="0" err="1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Warning</a:t>
            </a:r>
            <a:r>
              <a:rPr lang="de-DE" sz="6600" dirty="0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 </a:t>
            </a:r>
            <a:r>
              <a:rPr lang="de-DE" sz="6600" dirty="0" err="1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pop-up</a:t>
            </a:r>
            <a:endParaRPr lang="de-DE" sz="5400" dirty="0">
              <a:solidFill>
                <a:srgbClr val="FF6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rbitron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812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D2E3F-BE66-4871-98C4-00113AC2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5E8D1F-E313-4642-B69C-AE9D41ED9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417B06-F636-4EE8-82ED-9B1CC702A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720"/>
          <a:stretch/>
        </p:blipFill>
        <p:spPr>
          <a:xfrm>
            <a:off x="726882" y="1944291"/>
            <a:ext cx="10738234" cy="4114005"/>
          </a:xfrm>
          <a:prstGeom prst="rect">
            <a:avLst/>
          </a:prstGeom>
          <a:ln w="38100">
            <a:solidFill>
              <a:srgbClr val="FF6123"/>
            </a:solidFill>
            <a:prstDash val="lgDash"/>
          </a:ln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D679B8C9-834F-4F71-8DB0-7F36D383470C}"/>
              </a:ext>
            </a:extLst>
          </p:cNvPr>
          <p:cNvSpPr txBox="1">
            <a:spLocks/>
          </p:cNvSpPr>
          <p:nvPr/>
        </p:nvSpPr>
        <p:spPr>
          <a:xfrm>
            <a:off x="1686559" y="432593"/>
            <a:ext cx="88188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6600" dirty="0" err="1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Warning</a:t>
            </a:r>
            <a:r>
              <a:rPr lang="de-DE" sz="6600" dirty="0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 </a:t>
            </a:r>
            <a:r>
              <a:rPr lang="de-DE" sz="6600" dirty="0" err="1">
                <a:solidFill>
                  <a:srgbClr val="FF6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rbitron ExtraBold" pitchFamily="2" charset="0"/>
              </a:rPr>
              <a:t>pop-up</a:t>
            </a:r>
            <a:endParaRPr lang="de-DE" sz="5400" dirty="0">
              <a:solidFill>
                <a:srgbClr val="FF61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rbitron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887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8d4fa24-27bc-4a2b-8b10-66e8c88ad72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B7BF5C2C52F2C4AA8EF209DE34A1A0F" ma:contentTypeVersion="16" ma:contentTypeDescription="Ein neues Dokument erstellen." ma:contentTypeScope="" ma:versionID="41d3a6bd83a00385c3d29d1e0d40455b">
  <xsd:schema xmlns:xsd="http://www.w3.org/2001/XMLSchema" xmlns:xs="http://www.w3.org/2001/XMLSchema" xmlns:p="http://schemas.microsoft.com/office/2006/metadata/properties" xmlns:ns3="68d4fa24-27bc-4a2b-8b10-66e8c88ad728" xmlns:ns4="2c986a59-9623-43da-912b-e65b30ca5c76" targetNamespace="http://schemas.microsoft.com/office/2006/metadata/properties" ma:root="true" ma:fieldsID="8e3f2d7600349da5a6f513ad3f583a81" ns3:_="" ns4:_="">
    <xsd:import namespace="68d4fa24-27bc-4a2b-8b10-66e8c88ad728"/>
    <xsd:import namespace="2c986a59-9623-43da-912b-e65b30ca5c76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3:MediaServiceSearchProperties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d4fa24-27bc-4a2b-8b10-66e8c88ad728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986a59-9623-43da-912b-e65b30ca5c7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E6F354-CA42-4C4D-8D88-BD6649210A63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2c986a59-9623-43da-912b-e65b30ca5c76"/>
    <ds:schemaRef ds:uri="68d4fa24-27bc-4a2b-8b10-66e8c88ad728"/>
  </ds:schemaRefs>
</ds:datastoreItem>
</file>

<file path=customXml/itemProps2.xml><?xml version="1.0" encoding="utf-8"?>
<ds:datastoreItem xmlns:ds="http://schemas.openxmlformats.org/officeDocument/2006/customXml" ds:itemID="{B0D99A73-C35D-481F-8BF8-975FC79B8A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d4fa24-27bc-4a2b-8b10-66e8c88ad728"/>
    <ds:schemaRef ds:uri="2c986a59-9623-43da-912b-e65b30ca5c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56C8C2-6EBD-4C05-BC37-0E44F2CC40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23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Orbitron ExtraBold</vt:lpstr>
      <vt:lpstr>Orbitron Medium</vt:lpstr>
      <vt:lpstr>Office</vt:lpstr>
      <vt:lpstr>Benutzerdefiniertes Design</vt:lpstr>
      <vt:lpstr>PowerPoint-Präsentation</vt:lpstr>
      <vt:lpstr>PowerPoint-Präsentation</vt:lpstr>
      <vt:lpstr>IDEE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Lacle Salvator</dc:creator>
  <cp:lastModifiedBy>Lacle Salvator</cp:lastModifiedBy>
  <cp:revision>10</cp:revision>
  <dcterms:created xsi:type="dcterms:W3CDTF">2025-06-03T19:01:23Z</dcterms:created>
  <dcterms:modified xsi:type="dcterms:W3CDTF">2025-06-05T09:30:20Z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0x010100BB7BF5C2C52F2C4AA8EF209DE34A1A0F</vt:lpwstr>
  </property>
</Properties>
</file>