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cle Salvator" userId="589f4613-aa21-4d08-8e11-54cb1a9b6e3e" providerId="ADAL" clId="{E084194F-494C-4A54-9B49-11781442FEBD}"/>
    <pc:docChg chg="undo custSel modSld">
      <pc:chgData name="Lacle Salvator" userId="589f4613-aa21-4d08-8e11-54cb1a9b6e3e" providerId="ADAL" clId="{E084194F-494C-4A54-9B49-11781442FEBD}" dt="2025-06-05T05:12:56.662" v="64" actId="404"/>
      <pc:docMkLst>
        <pc:docMk/>
      </pc:docMkLst>
      <pc:sldChg chg="modTransition">
        <pc:chgData name="Lacle Salvator" userId="589f4613-aa21-4d08-8e11-54cb1a9b6e3e" providerId="ADAL" clId="{E084194F-494C-4A54-9B49-11781442FEBD}" dt="2025-06-05T05:08:40.038" v="33"/>
        <pc:sldMkLst>
          <pc:docMk/>
          <pc:sldMk cId="1996535701" sldId="257"/>
        </pc:sldMkLst>
      </pc:sldChg>
      <pc:sldChg chg="delSp modSp modTransition modAnim">
        <pc:chgData name="Lacle Salvator" userId="589f4613-aa21-4d08-8e11-54cb1a9b6e3e" providerId="ADAL" clId="{E084194F-494C-4A54-9B49-11781442FEBD}" dt="2025-06-05T05:12:56.662" v="64" actId="404"/>
        <pc:sldMkLst>
          <pc:docMk/>
          <pc:sldMk cId="4249933884" sldId="258"/>
        </pc:sldMkLst>
        <pc:spChg chg="mod">
          <ac:chgData name="Lacle Salvator" userId="589f4613-aa21-4d08-8e11-54cb1a9b6e3e" providerId="ADAL" clId="{E084194F-494C-4A54-9B49-11781442FEBD}" dt="2025-06-05T05:12:56.662" v="64" actId="404"/>
          <ac:spMkLst>
            <pc:docMk/>
            <pc:sldMk cId="4249933884" sldId="258"/>
            <ac:spMk id="2" creationId="{9C8139EF-BE7A-45A2-A564-6731B2E904D1}"/>
          </ac:spMkLst>
        </pc:spChg>
        <pc:spChg chg="del">
          <ac:chgData name="Lacle Salvator" userId="589f4613-aa21-4d08-8e11-54cb1a9b6e3e" providerId="ADAL" clId="{E084194F-494C-4A54-9B49-11781442FEBD}" dt="2025-06-05T05:08:07.140" v="15" actId="478"/>
          <ac:spMkLst>
            <pc:docMk/>
            <pc:sldMk cId="4249933884" sldId="258"/>
            <ac:spMk id="3" creationId="{B24CBCA9-5D8E-4286-88A4-A8F7754E58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CE751-3177-4B06-95B7-2815912B3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D3F9DB-15F5-4134-9A22-AEA6C8FE7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C98A6-C546-45F5-ABBF-A7EF559C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339EC-D760-47DD-977D-C78F482C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C4286-F9AD-46EE-9FE9-0F4BF293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20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E8EF0-4F4D-4571-967F-B6148E9B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945983-5A9E-48BA-B024-19B29A5CF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D39482-4ACB-4B1D-8BC7-06DA20F4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F6799-0629-4CA0-AB63-D376BC0A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E7EBD-FE6C-401C-849C-7E871BEB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91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E619F1-1605-4B73-8B38-A237CE5BA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CA1716-80EC-46EA-A5B2-6934CBCA4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3410F-F9A9-44A2-98C8-5BC06AAA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3DF6E-5413-41FB-830E-417EC98C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5CD8D8-AB33-4B7D-9E64-74D1D5C9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35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B86E1-B1E7-41D9-BF51-DA87973B7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85FFF3-9C08-4038-9E54-2708DEA7F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796964-53A8-40E1-8F3F-7F739356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73D233-9A8C-4F73-82DC-D44B6A6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510779-3A11-4FC5-926C-8F95CD6F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12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989D-8C21-4A8C-9BD4-9FD5F03F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9599D-A9B2-49A4-B67D-F77F1E08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C34EE0-26E6-47DE-9AED-04F79528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C1B77-FA83-45B6-B94C-98F0339A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24EFF-CFE9-4236-8D67-FBC976C4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328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EF797-5FF6-4B25-BCB7-AFC65E92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3CC61B-BD2D-41A6-9DCB-2F63234E7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EB38F-DA1E-453C-9885-92A235BE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6186B-2C2D-4516-9C10-BCA5AEDE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7E98E-592C-4723-AD2E-3A61C0BB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799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736C9-4D74-4E1D-9EDE-8653A86F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43D329-730D-4C37-BD20-D88BD1ABD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F7C83-21F0-42D7-9DCB-243F38581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BC023D-2989-4BD0-96DA-2B1BA4C3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ACF172-0A66-4B1A-827D-894FDC65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9A8B3F-7849-4AB9-8E8D-0E8DE875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47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9BB14-A1F0-4865-AC73-E31B4BFA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4C5D8-5D39-416C-8FF7-9D7B7E9B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1F1038-5384-4CCC-88BE-22BDE76FD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38B099-39F2-4160-AB40-92C06DB0B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B878F-7A35-4C85-B499-981038345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C15FA9-B31D-47DF-9588-1C5E5910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17EB8F-72F3-4FA1-9023-E76FA34A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112413-9E09-4A38-8578-FB28139A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401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06D1E-C750-4BA9-B335-0E463482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71DD36-75A9-421B-9E51-2D1D01BB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4DB5B9-244E-4B9F-A045-02B7FB70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27994B-1A75-4AF4-BCEB-C4174DF2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55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2ED13D-8AF0-492A-A248-6A0DBA5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E91FA2-12E5-46C3-B934-69A6C7B7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AE3546-20F1-405C-BE25-642582A9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501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4008D-7CC2-4E58-9F66-1159D46B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DA72B-30B4-4083-AA7F-E159241A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FEF919-B08F-4650-B236-7BE5C9D2D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A3BE60-CB4F-47BD-A40F-FFBC6339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357735-D631-42E0-AA3E-02514EC0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B3070C-6CC1-4DA3-9B58-A4153516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64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3761B-C28D-4B16-A5DA-2A1C0C92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2D722-BE89-4C33-A267-06654472B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2FF3E-8F91-4EF8-BA1D-FAF60572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427379-9A93-4E05-BEDA-F9297BD4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AD99FA-14C0-4041-9DA2-861669F0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190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B2196-2584-419E-ADCF-4F1D34E0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24F2E6-A87C-4CB0-9BC6-88E6B218C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9E3AFA-3B6A-4EDE-A544-277DB77B0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04A356-0661-4FDE-A84A-7EF320AC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3D10F2-1B0B-4DA6-A97E-BB21C5A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EA054E-747C-4D59-BAF6-EED19CD2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120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E4604-488F-4B4B-84D5-349FD686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E3B4F6-8DF4-4F18-A742-EE1D994B7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9D33D-B49F-4E0B-8348-E7CED848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B6FAB-51BD-4DC9-B8E4-92B609F0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D589C-EA6A-4F6B-B059-BD72374C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451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BB51C8-2D39-4E2A-BFF8-CAB376DCF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DDFE87-A9AD-44A5-A838-1554116E5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4BA97-1295-4207-B173-50BA8C9F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D84FFB-7636-4B9B-9434-15852E37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3E490C-9B52-4A0E-AD77-874C9381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1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89F18-5071-40CE-A0B4-8F51DDFC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FAD2B4-AC50-429C-B1F9-D570749D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87545-D8B2-4276-82B3-F6D45A2B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1748BE-149A-43B1-B986-D133B3C1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7EF9D-F6B7-4469-984D-6AD291EF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42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9C974-8C69-459D-80FD-182DAF8F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70CC7-92C8-41AD-8925-40F97E263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5D54AA-E2D4-4682-8A8A-B944F0D7C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EF1871-840A-4A54-98C6-445A9A69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8F2662-68D7-4E54-9877-091FB71A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01E33C-C831-4D76-8D5D-9DEF7F35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0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4E2CA-89B1-4B60-9171-7BC7E5F9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6AEA4-3DB5-49A1-B90D-525DA6CB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7CA1B3-7196-4642-92A1-47F780BAB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72F8E4-7AD8-47AE-A079-BCBC5347C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36F01E-647D-4635-9533-2368D416C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9D8067-CB14-4E94-A919-A4E05F14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7F75E4-D2E0-4670-A4E4-337D2C46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5BBD43-221B-4860-B112-FAB2A52E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36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EFCC0-BD43-4B48-B80F-405F0863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5DC58C-E7BD-4DE4-B326-49A1DA1C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C9961D-A3C8-40FC-9D4C-EF4C22D3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5E10BD-9CF7-4F45-8FA2-14BA4A6C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38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3CED150-9C4D-4E5C-B9FE-158E71D2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26D70D-31ED-4B66-9B45-24BA1A76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455282-F44F-45B1-A493-63DE5DA6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81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FFB91-C6E1-4747-B2FB-883F3B70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EF3DE-0636-492F-89FD-B873A69DE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1438C5-EA1C-41FF-8863-E64369394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4F4A9-D16F-44A6-8B07-1066239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D34D6-6611-4F6E-BBBF-F7DABBAB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482FD4-6304-45EE-AB37-00F695C8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55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84FE5-B124-4216-9BB3-496C463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94069A-88F3-407F-8EC9-377E2E2E2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B5F77F-B6EE-4676-8832-C0BFFD9C3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A1DCC3-75A5-4D50-8F83-7BA652D8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7277AD-29D3-4994-9D88-06E0067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51B447-43E7-43F7-A3C1-AB4E22E6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8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26327BF3-0E34-4845-8BB7-B7509AE32B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900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5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F4BB12-248D-4D70-B954-AF8A898A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5DA520-FFBA-42FB-B4C0-44F0892DA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DEAFD1-9951-4B96-B1C3-F6E8400CD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0AE4-B577-41B9-B7D9-AA6F4781CA2B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48368-2BA9-4D82-B678-46B983012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FED94-0101-412E-8533-059BC18BD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65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4D42DF-3130-4E2D-9367-52A84ECD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3FEEF7-7762-4B8A-A229-CF2C07E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5F38D-1510-4A0A-8934-AF6425059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423F-BD97-4293-AAE6-860D647E9918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C34C0-2CD9-4DF4-8AA0-2400C883C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F2DD6F-AD8D-4D86-8EE0-965187845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57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B2E11-E69A-4A74-A934-C3A6E7959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4B812D-60FB-4440-BA3C-D65A425FD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13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B30DD-16DD-4955-9FDC-6CE76916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BB1A00F3-6052-4CA9-BADA-8D226AD84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531" y="-8959"/>
            <a:ext cx="4854938" cy="6866959"/>
          </a:xfrm>
          <a:prstGeom prst="rect">
            <a:avLst/>
          </a:prstGeo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10232AD-3582-4685-B88D-A8BA4C2E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535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139EF-BE7A-45A2-A564-6731B2E9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675" y="2766218"/>
            <a:ext cx="4438650" cy="1325563"/>
          </a:xfrm>
        </p:spPr>
        <p:txBody>
          <a:bodyPr>
            <a:noAutofit/>
          </a:bodyPr>
          <a:lstStyle/>
          <a:p>
            <a:pPr algn="ctr"/>
            <a:r>
              <a:rPr lang="de-DE" sz="8000" dirty="0">
                <a:latin typeface="Orbitron ExtraBold" pitchFamily="2" charset="0"/>
              </a:rPr>
              <a:t>IDEE</a:t>
            </a:r>
            <a:endParaRPr lang="de-DE" sz="6600" dirty="0">
              <a:latin typeface="Orbitron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33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-0.3620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7BF5C2C52F2C4AA8EF209DE34A1A0F" ma:contentTypeVersion="16" ma:contentTypeDescription="Ein neues Dokument erstellen." ma:contentTypeScope="" ma:versionID="41d3a6bd83a00385c3d29d1e0d40455b">
  <xsd:schema xmlns:xsd="http://www.w3.org/2001/XMLSchema" xmlns:xs="http://www.w3.org/2001/XMLSchema" xmlns:p="http://schemas.microsoft.com/office/2006/metadata/properties" xmlns:ns3="68d4fa24-27bc-4a2b-8b10-66e8c88ad728" xmlns:ns4="2c986a59-9623-43da-912b-e65b30ca5c76" targetNamespace="http://schemas.microsoft.com/office/2006/metadata/properties" ma:root="true" ma:fieldsID="8e3f2d7600349da5a6f513ad3f583a81" ns3:_="" ns4:_="">
    <xsd:import namespace="68d4fa24-27bc-4a2b-8b10-66e8c88ad728"/>
    <xsd:import namespace="2c986a59-9623-43da-912b-e65b30ca5c7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4fa24-27bc-4a2b-8b10-66e8c88ad728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986a59-9623-43da-912b-e65b30ca5c7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d4fa24-27bc-4a2b-8b10-66e8c88ad728" xsi:nil="true"/>
  </documentManagement>
</p:properties>
</file>

<file path=customXml/itemProps1.xml><?xml version="1.0" encoding="utf-8"?>
<ds:datastoreItem xmlns:ds="http://schemas.openxmlformats.org/officeDocument/2006/customXml" ds:itemID="{B0D99A73-C35D-481F-8BF8-975FC79B8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d4fa24-27bc-4a2b-8b10-66e8c88ad728"/>
    <ds:schemaRef ds:uri="2c986a59-9623-43da-912b-e65b30ca5c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56C8C2-6EBD-4C05-BC37-0E44F2CC4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E6F354-CA42-4C4D-8D88-BD6649210A63}">
  <ds:schemaRefs>
    <ds:schemaRef ds:uri="2c986a59-9623-43da-912b-e65b30ca5c76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68d4fa24-27bc-4a2b-8b10-66e8c88ad72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Orbitron ExtraBold</vt:lpstr>
      <vt:lpstr>Office</vt:lpstr>
      <vt:lpstr>Benutzerdefiniertes Design</vt:lpstr>
      <vt:lpstr>PowerPoint-Präsentation</vt:lpstr>
      <vt:lpstr>PowerPoint-Präsentation</vt:lpstr>
      <vt:lpstr>IDEE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Lacle Salvator</dc:creator>
  <cp:lastModifiedBy>Lacle Salvator</cp:lastModifiedBy>
  <cp:revision>5</cp:revision>
  <dcterms:created xsi:type="dcterms:W3CDTF">2025-06-03T19:01:23Z</dcterms:created>
  <dcterms:modified xsi:type="dcterms:W3CDTF">2025-06-05T05:13:23Z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0x010100BB7BF5C2C52F2C4AA8EF209DE34A1A0F</vt:lpwstr>
  </property>
</Properties>
</file>