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84" y="3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Mobiliar, Im Haus, Stuhl, Bild enthält.">
            <a:extLst>
              <a:ext uri="{FF2B5EF4-FFF2-40B4-BE49-F238E27FC236}">
                <a16:creationId xmlns:a16="http://schemas.microsoft.com/office/drawing/2014/main" id="{F44A5024-13AF-F3F7-8574-D4781604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5725" r="9275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3C2AD3-B5B7-3A21-2BA0-00036C73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200" dirty="0">
                <a:solidFill>
                  <a:srgbClr val="FFFFFF"/>
                </a:solidFill>
              </a:rPr>
              <a:t>Classroom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Runner</a:t>
            </a:r>
          </a:p>
        </p:txBody>
      </p:sp>
    </p:spTree>
    <p:extLst>
      <p:ext uri="{BB962C8B-B14F-4D97-AF65-F5344CB8AC3E}">
        <p14:creationId xmlns:p14="http://schemas.microsoft.com/office/powerpoint/2010/main" val="31969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8353"/>
            <a:ext cx="8229600" cy="1143000"/>
          </a:xfrm>
        </p:spPr>
        <p:txBody>
          <a:bodyPr>
            <a:normAutofit/>
          </a:bodyPr>
          <a:lstStyle/>
          <a:p>
            <a:r>
              <a:rPr sz="6000" dirty="0" err="1"/>
              <a:t>Technische</a:t>
            </a:r>
            <a:r>
              <a:rPr sz="6000" dirty="0"/>
              <a:t>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4813"/>
            <a:ext cx="8229600" cy="89719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AT" sz="6000" dirty="0"/>
              <a:t>📱🛒🎞️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Settings Menü</a:t>
            </a:r>
            <a:endParaRPr dirty="0"/>
          </a:p>
        </p:txBody>
      </p:sp>
      <p:pic>
        <p:nvPicPr>
          <p:cNvPr id="5" name="Grafik 4" descr="Ein Bild, das Text, Screenshot, Multimedia, Software enthält.&#10;&#10;KI-generierte Inhalte können fehlerhaft sein.">
            <a:extLst>
              <a:ext uri="{FF2B5EF4-FFF2-40B4-BE49-F238E27FC236}">
                <a16:creationId xmlns:a16="http://schemas.microsoft.com/office/drawing/2014/main" id="{65151E11-918E-F866-37B9-208A28F3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193"/>
            <a:ext cx="3942051" cy="4596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C2DE28-9E23-1C8B-5E02-B79F1D36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50" y="2179912"/>
            <a:ext cx="5214444" cy="249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Shop-System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3E3D70-D1F1-7DAF-79BB-0028DC57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" y="1605605"/>
            <a:ext cx="4458929" cy="25739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2C3DFF-BDFD-8F2D-5B78-64F1F062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10" y="3167655"/>
            <a:ext cx="4734232" cy="3278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Animatione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77A47D-4D26-32C7-3F27-91BA71AC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7" y="1764332"/>
            <a:ext cx="3298723" cy="3626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AA153D-8A38-4E43-8F57-864883D1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58" y="2245888"/>
            <a:ext cx="4646642" cy="2663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Wand, Im Haus, Kunst, Bilderrahmen enthält.&#10;&#10;KI-generierte Inhalte können fehlerhaft sein.">
            <a:extLst>
              <a:ext uri="{FF2B5EF4-FFF2-40B4-BE49-F238E27FC236}">
                <a16:creationId xmlns:a16="http://schemas.microsoft.com/office/drawing/2014/main" id="{1D2EC65E-7B24-F424-F4D9-3BD7E4FC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37" r="14630"/>
          <a:stretch>
            <a:fillRect/>
          </a:stretch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14" y="571357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Live-Demo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Classroom Runner</vt:lpstr>
      <vt:lpstr>Technische Highlights</vt:lpstr>
      <vt:lpstr>Settings Menü</vt:lpstr>
      <vt:lpstr>Shop-System</vt:lpstr>
      <vt:lpstr>Animatione</vt:lpstr>
      <vt:lpstr>Live-Demo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Lukas Graski</dc:creator>
  <cp:keywords/>
  <dc:description>generated using python-pptx</dc:description>
  <cp:lastModifiedBy>Lukas Graski</cp:lastModifiedBy>
  <cp:revision>2</cp:revision>
  <dcterms:created xsi:type="dcterms:W3CDTF">2013-01-27T09:14:16Z</dcterms:created>
  <dcterms:modified xsi:type="dcterms:W3CDTF">2025-06-04T22:07:05Z</dcterms:modified>
  <cp:category/>
</cp:coreProperties>
</file>