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2A73E-5500-412F-8B9F-16C95A4026B0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0E119-D426-499D-80B8-93933D87357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9467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Warum habe ich mich für dieses Thema entschieden? </a:t>
            </a:r>
          </a:p>
          <a:p>
            <a:endParaRPr lang="de-AT" dirty="0"/>
          </a:p>
          <a:p>
            <a:r>
              <a:rPr lang="de-AT" dirty="0"/>
              <a:t>Aus einem bestimmten Grund….. Und zwar …….. POLITIK!</a:t>
            </a:r>
            <a:br>
              <a:rPr lang="de-AT" dirty="0"/>
            </a:br>
            <a:br>
              <a:rPr lang="de-AT" dirty="0"/>
            </a:br>
            <a:r>
              <a:rPr lang="de-AT" dirty="0"/>
              <a:t>Ich interessiere mich einfach sehr für Politik und </a:t>
            </a:r>
            <a:r>
              <a:rPr lang="de-AT" dirty="0" err="1"/>
              <a:t>desswegen</a:t>
            </a:r>
            <a:r>
              <a:rPr lang="de-AT" dirty="0"/>
              <a:t> haben ich mir als</a:t>
            </a:r>
          </a:p>
          <a:p>
            <a:r>
              <a:rPr lang="de-AT" dirty="0"/>
              <a:t>Projekt…. Für einen </a:t>
            </a:r>
            <a:r>
              <a:rPr lang="de-AT" dirty="0" err="1"/>
              <a:t>VoteTest</a:t>
            </a:r>
            <a:r>
              <a:rPr lang="de-AT" dirty="0"/>
              <a:t> entschieden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0E119-D426-499D-80B8-93933D873573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8435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Der Test!</a:t>
            </a:r>
          </a:p>
          <a:p>
            <a:endParaRPr lang="de-AT" dirty="0"/>
          </a:p>
          <a:p>
            <a:r>
              <a:rPr lang="de-AT" dirty="0"/>
              <a:t>Bei meinem sogenannten </a:t>
            </a:r>
            <a:r>
              <a:rPr lang="de-AT" dirty="0" err="1"/>
              <a:t>VoteTest</a:t>
            </a:r>
            <a:r>
              <a:rPr lang="de-AT" dirty="0"/>
              <a:t> (Weiter) </a:t>
            </a:r>
          </a:p>
          <a:p>
            <a:r>
              <a:rPr lang="de-AT" dirty="0"/>
              <a:t>bekommt man 15 Fragen (Weiter)  </a:t>
            </a:r>
          </a:p>
          <a:p>
            <a:r>
              <a:rPr lang="de-AT" dirty="0"/>
              <a:t>und jeweils ein (Weiter)  paar </a:t>
            </a:r>
            <a:r>
              <a:rPr lang="de-AT" dirty="0" err="1"/>
              <a:t>antwortmöglichkeiten</a:t>
            </a:r>
            <a:r>
              <a:rPr lang="de-AT" dirty="0"/>
              <a:t>. </a:t>
            </a:r>
          </a:p>
          <a:p>
            <a:endParaRPr lang="de-AT" dirty="0"/>
          </a:p>
          <a:p>
            <a:r>
              <a:rPr lang="de-AT" dirty="0"/>
              <a:t>Anhand dieser Antworten wird am Schluss berechnet (Weiter)  </a:t>
            </a:r>
          </a:p>
          <a:p>
            <a:r>
              <a:rPr lang="de-AT" dirty="0"/>
              <a:t>zu wie viel Prozent man zu welcher Partei passt. </a:t>
            </a:r>
          </a:p>
          <a:p>
            <a:endParaRPr lang="de-AT" dirty="0"/>
          </a:p>
          <a:p>
            <a:r>
              <a:rPr lang="de-AT" dirty="0"/>
              <a:t>Der </a:t>
            </a:r>
            <a:r>
              <a:rPr lang="de-AT" dirty="0" err="1"/>
              <a:t>Berechnungsalgorythmus</a:t>
            </a:r>
            <a:r>
              <a:rPr lang="de-AT" dirty="0"/>
              <a:t> ist streng (Weiter)  </a:t>
            </a:r>
          </a:p>
          <a:p>
            <a:r>
              <a:rPr lang="de-AT" dirty="0"/>
              <a:t>vertraulich und steht unter absoluter </a:t>
            </a:r>
            <a:r>
              <a:rPr lang="de-AT" dirty="0" err="1"/>
              <a:t>geheimhaltung</a:t>
            </a:r>
            <a:r>
              <a:rPr lang="de-AT" dirty="0"/>
              <a:t> und ist nur Prof </a:t>
            </a:r>
            <a:r>
              <a:rPr lang="de-AT" dirty="0" err="1"/>
              <a:t>Rammelmüller</a:t>
            </a:r>
            <a:r>
              <a:rPr lang="de-AT" dirty="0"/>
              <a:t> und Prof Huemer vorbehalten XD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0E119-D426-499D-80B8-93933D87357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36468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Ich habe mich durch hunderte Seiten Parteiprogrammen durch gelesen und die richtigen </a:t>
            </a:r>
            <a:r>
              <a:rPr lang="de-AT" dirty="0" err="1"/>
              <a:t>antoworten</a:t>
            </a:r>
            <a:r>
              <a:rPr lang="de-AT" dirty="0"/>
              <a:t> zu finden. </a:t>
            </a:r>
          </a:p>
          <a:p>
            <a:endParaRPr lang="de-AT" dirty="0"/>
          </a:p>
          <a:p>
            <a:r>
              <a:rPr lang="de-AT" dirty="0"/>
              <a:t>Da ich nicht alles in den Programmen finden könnte, habe ich bei allen 5 </a:t>
            </a:r>
            <a:r>
              <a:rPr lang="de-AT" dirty="0" err="1"/>
              <a:t>Partein</a:t>
            </a:r>
            <a:r>
              <a:rPr lang="de-AT" dirty="0"/>
              <a:t> nachgefragt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0E119-D426-499D-80B8-93933D87357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7653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Glaubt ihr mir hat jede Partei geantwortet? </a:t>
            </a:r>
          </a:p>
          <a:p>
            <a:endParaRPr lang="de-AT" dirty="0"/>
          </a:p>
          <a:p>
            <a:r>
              <a:rPr lang="de-AT" dirty="0"/>
              <a:t>Tatsächlich nicht! Ich dachte das jeder Partei ihren Standpunkt sicher vertreten möchte, doch dem war nicht so</a:t>
            </a:r>
            <a:br>
              <a:rPr lang="de-AT" dirty="0"/>
            </a:br>
            <a:br>
              <a:rPr lang="de-AT" dirty="0"/>
            </a:br>
            <a:r>
              <a:rPr lang="de-AT" dirty="0"/>
              <a:t>Von den 5 </a:t>
            </a:r>
            <a:r>
              <a:rPr lang="de-AT" dirty="0" err="1"/>
              <a:t>Partein</a:t>
            </a:r>
            <a:r>
              <a:rPr lang="de-AT" dirty="0"/>
              <a:t>, haben nur 2 geantwortet! </a:t>
            </a:r>
            <a:br>
              <a:rPr lang="de-AT" dirty="0"/>
            </a:br>
            <a:br>
              <a:rPr lang="de-AT" dirty="0"/>
            </a:br>
            <a:r>
              <a:rPr lang="de-AT" dirty="0"/>
              <a:t>FPÖ und NEOS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0E119-D426-499D-80B8-93933D87357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96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Meine </a:t>
            </a:r>
            <a:r>
              <a:rPr lang="de-AT" dirty="0" err="1"/>
              <a:t>Libary</a:t>
            </a:r>
            <a:r>
              <a:rPr lang="de-AT" dirty="0"/>
              <a:t>! Eine Diagramm </a:t>
            </a:r>
            <a:r>
              <a:rPr lang="de-AT" dirty="0" err="1"/>
              <a:t>Libary</a:t>
            </a:r>
            <a:r>
              <a:rPr lang="de-AT" dirty="0"/>
              <a:t> die das </a:t>
            </a:r>
            <a:r>
              <a:rPr lang="de-AT" dirty="0" err="1"/>
              <a:t>ergebniss</a:t>
            </a:r>
            <a:r>
              <a:rPr lang="de-AT" dirty="0"/>
              <a:t> als 3D </a:t>
            </a:r>
            <a:r>
              <a:rPr lang="de-AT" dirty="0" err="1"/>
              <a:t>diagramm</a:t>
            </a:r>
            <a:r>
              <a:rPr lang="de-AT" dirty="0"/>
              <a:t> darstellt. Verwendet habe ich Google </a:t>
            </a:r>
            <a:r>
              <a:rPr lang="de-AT" dirty="0" err="1"/>
              <a:t>diagramms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0E119-D426-499D-80B8-93933D87357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568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97110-5135-A287-3CEB-2413BB794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680962-0090-59F2-D991-5470110B2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E88E02-5642-3423-125B-0287941F1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7E377B-6A12-B589-372B-AD9071EBB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20E119-D426-499D-80B8-93933D87357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235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0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2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68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7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6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9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18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1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‹Nr.›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2955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DD19E22-5F1F-F3DA-FC17-74EB65AEE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>
            <a:normAutofit/>
          </a:bodyPr>
          <a:lstStyle/>
          <a:p>
            <a:r>
              <a:rPr lang="de-AT" noProof="0" dirty="0"/>
              <a:t>Projekt von</a:t>
            </a:r>
          </a:p>
          <a:p>
            <a:r>
              <a:rPr lang="de-AT" noProof="0" dirty="0"/>
              <a:t>Noah Indinger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</p:grpSp>
      <p:pic>
        <p:nvPicPr>
          <p:cNvPr id="7" name="Grafik 6" descr="Ein Bild, das Grafiken, Schrift, Logo, Grafikdesign enthält.&#10;&#10;KI-generierte Inhalte können fehlerhaft sein.">
            <a:extLst>
              <a:ext uri="{FF2B5EF4-FFF2-40B4-BE49-F238E27FC236}">
                <a16:creationId xmlns:a16="http://schemas.microsoft.com/office/drawing/2014/main" id="{833016BC-46E7-796D-B59B-CF659331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553731" y="-694585"/>
            <a:ext cx="8029216" cy="802924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82597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D21F6-0400-7794-7C55-373266A12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42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74" name="Rectangle 43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5" name="Oval 44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6" name="Oval 45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77" name="Rectangle 51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78" name="Rectangle 52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79" name="Rectangle 49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80" name="Rectangle 50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81" name="Rectangle 48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82" name="Rectangle 54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83" name="Rectangle 56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58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85" name="Rectangle 59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60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61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88" name="Rectangle 67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68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90" name="Rectangle 65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66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Rectangle 64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Rectangle 70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AB72C4E-7A8B-0243-0568-DDFCBE0E1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800"/>
              <a:t>Wichtige Code Elemente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3D0DB89-775A-735B-0E02-FC6E5C8EC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43349" y="540000"/>
            <a:ext cx="3345859" cy="576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36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5ED88E92-14F3-4B58-9E48-1D79E139A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4104" name="Rectangle 4103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05" name="Oval 4104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4107" name="Group 4106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112" name="Rectangle 4111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13" name="Rectangle 4112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4108" name="Group 4107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110" name="Rectangle 4109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4111" name="Rectangle 4110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4109" name="Rectangle 4108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115" name="Rectangle 4114">
            <a:extLst>
              <a:ext uri="{FF2B5EF4-FFF2-40B4-BE49-F238E27FC236}">
                <a16:creationId xmlns:a16="http://schemas.microsoft.com/office/drawing/2014/main" id="{E841E027-8E53-4FEB-8605-2124D8573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4098" name="Picture 2" descr="Live Demos - Cyber Security Conclave">
            <a:extLst>
              <a:ext uri="{FF2B5EF4-FFF2-40B4-BE49-F238E27FC236}">
                <a16:creationId xmlns:a16="http://schemas.microsoft.com/office/drawing/2014/main" id="{A007AE34-8D89-6ED2-FA58-7DE104E258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" r="1" b="1"/>
          <a:stretch>
            <a:fillRect/>
          </a:stretch>
        </p:blipFill>
        <p:spPr bwMode="auto"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171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AT" noProof="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AT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AT" noProof="0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AT" noProof="0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AT" noProof="0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AT" noProof="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AT" noProof="0" dirty="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AT" noProof="0" dirty="0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AT" noProof="0" dirty="0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973F93-E59C-03CD-EF22-0B48EE53A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z="6800" noProof="0" dirty="0"/>
              <a:t>Was ist </a:t>
            </a:r>
            <a:r>
              <a:rPr lang="de-AT" sz="6800" noProof="0" dirty="0" err="1"/>
              <a:t>VoteXpert</a:t>
            </a:r>
            <a:r>
              <a:rPr lang="de-AT" sz="6800" noProof="0" dirty="0"/>
              <a:t>?</a:t>
            </a:r>
          </a:p>
        </p:txBody>
      </p:sp>
      <p:pic>
        <p:nvPicPr>
          <p:cNvPr id="6" name="Inhaltsplatzhalter 5" descr="Ein Bild, das Text, Screenshot, Cartoon enthält.&#10;&#10;KI-generierte Inhalte können fehlerhaft sein.">
            <a:extLst>
              <a:ext uri="{FF2B5EF4-FFF2-40B4-BE49-F238E27FC236}">
                <a16:creationId xmlns:a16="http://schemas.microsoft.com/office/drawing/2014/main" id="{A38F2293-79C8-1016-E945-982977A59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422" y="626370"/>
            <a:ext cx="6049714" cy="559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31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2" name="Group 2054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084" name="Rectangle 2055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AT" noProof="0" dirty="0"/>
            </a:p>
          </p:txBody>
        </p:sp>
        <p:sp>
          <p:nvSpPr>
            <p:cNvPr id="2085" name="Oval 2056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AT" noProof="0" dirty="0"/>
            </a:p>
          </p:txBody>
        </p:sp>
        <p:sp>
          <p:nvSpPr>
            <p:cNvPr id="2086" name="Oval 2057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AT" noProof="0" dirty="0"/>
            </a:p>
          </p:txBody>
        </p:sp>
        <p:grpSp>
          <p:nvGrpSpPr>
            <p:cNvPr id="2059" name="Group 2058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87" name="Rectangle 2063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AT" noProof="0" dirty="0"/>
              </a:p>
            </p:txBody>
          </p:sp>
          <p:sp>
            <p:nvSpPr>
              <p:cNvPr id="2088" name="Rectangle 2064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AT" noProof="0" dirty="0"/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89" name="Rectangle 2061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AT" noProof="0" dirty="0"/>
              </a:p>
            </p:txBody>
          </p:sp>
          <p:sp>
            <p:nvSpPr>
              <p:cNvPr id="2090" name="Rectangle 2062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de-AT" noProof="0" dirty="0"/>
              </a:p>
            </p:txBody>
          </p:sp>
        </p:grpSp>
        <p:sp>
          <p:nvSpPr>
            <p:cNvPr id="2091" name="Rectangle 2060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AT" noProof="0" dirty="0"/>
            </a:p>
          </p:txBody>
        </p:sp>
      </p:grpSp>
      <p:sp>
        <p:nvSpPr>
          <p:cNvPr id="2092" name="Rectangle 2066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AT" noProof="0" dirty="0"/>
          </a:p>
        </p:txBody>
      </p:sp>
      <p:sp useBgFill="1">
        <p:nvSpPr>
          <p:cNvPr id="2093" name="Rectangle 2068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sp>
          <p:nvSpPr>
            <p:cNvPr id="2094" name="Oval 2072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sp>
          <p:nvSpPr>
            <p:cNvPr id="2095" name="Oval 2073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grpSp>
          <p:nvGrpSpPr>
            <p:cNvPr id="2096" name="Group 2074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080" name="Rectangle 2079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  <p:sp>
            <p:nvSpPr>
              <p:cNvPr id="2081" name="Rectangle 2080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</p:grpSp>
        <p:grpSp>
          <p:nvGrpSpPr>
            <p:cNvPr id="2097" name="Group 2075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098" name="Rectangle 2077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  <p:sp>
            <p:nvSpPr>
              <p:cNvPr id="2099" name="Rectangle 2078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noProof="0" dirty="0"/>
              </a:p>
            </p:txBody>
          </p:sp>
        </p:grpSp>
        <p:sp>
          <p:nvSpPr>
            <p:cNvPr id="2100" name="Rectangle 2076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</p:grp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86CB3C-A41E-34DC-1EC7-E485526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AT" sz="8800" noProof="0" dirty="0"/>
              <a:t>Warum dieses Thema</a:t>
            </a:r>
          </a:p>
        </p:txBody>
      </p:sp>
      <p:pic>
        <p:nvPicPr>
          <p:cNvPr id="2050" name="Picture 2" descr="Politik in Österreich: Diese Personen haben die Innenpolitik 2019 geprägt -  VIENNA.AT">
            <a:extLst>
              <a:ext uri="{FF2B5EF4-FFF2-40B4-BE49-F238E27FC236}">
                <a16:creationId xmlns:a16="http://schemas.microsoft.com/office/drawing/2014/main" id="{9837AEC4-2AEF-8035-ACDE-4A85AA4E71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1422" y="1155720"/>
            <a:ext cx="6049714" cy="453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1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11">
            <a:extLst>
              <a:ext uri="{FF2B5EF4-FFF2-40B4-BE49-F238E27FC236}">
                <a16:creationId xmlns:a16="http://schemas.microsoft.com/office/drawing/2014/main" id="{81C8C0F4-5C44-4C3F-B321-5CB3E2BA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7A62DB-71D7-497D-BE1C-933ECB515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25125" y="3600"/>
            <a:ext cx="7266875" cy="6854400"/>
            <a:chOff x="4925125" y="3600"/>
            <a:chExt cx="7266875" cy="68544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DAC2767-A7E3-4697-90F6-443A58314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5125" y="10980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B23E396-A746-411A-8709-32ABC4DDE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05686" y="6531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135C986-CB82-4211-A910-D232B9BCA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3760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AT" noProof="0" dirty="0"/>
            </a:p>
          </p:txBody>
        </p:sp>
      </p:grp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837F2C8F-CC11-4A18-AA7E-AE8C022CDC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6000" y="1"/>
            <a:ext cx="6858000" cy="6857999"/>
          </a:xfrm>
          <a:custGeom>
            <a:avLst/>
            <a:gdLst>
              <a:gd name="connsiteX0" fmla="*/ 3428961 w 6858000"/>
              <a:gd name="connsiteY0" fmla="*/ 0 h 6857999"/>
              <a:gd name="connsiteX1" fmla="*/ 3429042 w 6858000"/>
              <a:gd name="connsiteY1" fmla="*/ 0 h 6857999"/>
              <a:gd name="connsiteX2" fmla="*/ 3605457 w 6858000"/>
              <a:gd name="connsiteY2" fmla="*/ 4461 h 6857999"/>
              <a:gd name="connsiteX3" fmla="*/ 6858000 w 6858000"/>
              <a:gd name="connsiteY3" fmla="*/ 3429000 h 6857999"/>
              <a:gd name="connsiteX4" fmla="*/ 3429001 w 6858000"/>
              <a:gd name="connsiteY4" fmla="*/ 6857999 h 6857999"/>
              <a:gd name="connsiteX5" fmla="*/ 0 w 6858000"/>
              <a:gd name="connsiteY5" fmla="*/ 3429000 h 6857999"/>
              <a:gd name="connsiteX6" fmla="*/ 3252545 w 6858000"/>
              <a:gd name="connsiteY6" fmla="*/ 446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6857999">
                <a:moveTo>
                  <a:pt x="3428961" y="0"/>
                </a:moveTo>
                <a:lnTo>
                  <a:pt x="3429042" y="0"/>
                </a:lnTo>
                <a:lnTo>
                  <a:pt x="3605457" y="4461"/>
                </a:lnTo>
                <a:cubicBezTo>
                  <a:pt x="5417236" y="96300"/>
                  <a:pt x="6858000" y="1594396"/>
                  <a:pt x="6858000" y="3429000"/>
                </a:cubicBezTo>
                <a:cubicBezTo>
                  <a:pt x="6858000" y="5322784"/>
                  <a:pt x="5322784" y="6857999"/>
                  <a:pt x="3429001" y="6857999"/>
                </a:cubicBezTo>
                <a:cubicBezTo>
                  <a:pt x="1535216" y="6857999"/>
                  <a:pt x="0" y="5322784"/>
                  <a:pt x="0" y="3429000"/>
                </a:cubicBezTo>
                <a:cubicBezTo>
                  <a:pt x="0" y="1594396"/>
                  <a:pt x="1440765" y="96300"/>
                  <a:pt x="3252545" y="4461"/>
                </a:cubicBezTo>
                <a:close/>
              </a:path>
            </a:pathLst>
          </a:custGeom>
          <a:effectLst>
            <a:softEdge rad="1016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AT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9A64BF-8654-08E6-5832-6631802A4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2181946"/>
          </a:xfrm>
        </p:spPr>
        <p:txBody>
          <a:bodyPr anchor="t">
            <a:normAutofit/>
          </a:bodyPr>
          <a:lstStyle/>
          <a:p>
            <a:r>
              <a:rPr lang="de-AT" sz="4700" noProof="0" dirty="0"/>
              <a:t>Was ist die Besonderheit von</a:t>
            </a:r>
            <a:br>
              <a:rPr lang="de-AT" sz="4700" noProof="0" dirty="0"/>
            </a:br>
            <a:r>
              <a:rPr lang="de-AT" sz="4700" noProof="0" dirty="0" err="1"/>
              <a:t>VoteXpert</a:t>
            </a:r>
            <a:r>
              <a:rPr lang="de-AT" sz="4700" noProof="0" dirty="0"/>
              <a:t>?</a:t>
            </a:r>
          </a:p>
        </p:txBody>
      </p:sp>
      <p:sp>
        <p:nvSpPr>
          <p:cNvPr id="41" name="Content Placeholder 8">
            <a:extLst>
              <a:ext uri="{FF2B5EF4-FFF2-40B4-BE49-F238E27FC236}">
                <a16:creationId xmlns:a16="http://schemas.microsoft.com/office/drawing/2014/main" id="{3CB6A871-1898-124D-C6C0-B689ACF2E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947121"/>
            <a:ext cx="4904006" cy="3361604"/>
          </a:xfrm>
        </p:spPr>
        <p:txBody>
          <a:bodyPr anchor="t">
            <a:normAutofit/>
          </a:bodyPr>
          <a:lstStyle/>
          <a:p>
            <a:r>
              <a:rPr lang="de-AT" noProof="0" dirty="0"/>
              <a:t>15 Fragen</a:t>
            </a:r>
          </a:p>
          <a:p>
            <a:r>
              <a:rPr lang="de-AT" noProof="0" dirty="0"/>
              <a:t>Unterschiedliche Antwortmöglichkeiten</a:t>
            </a:r>
          </a:p>
          <a:p>
            <a:r>
              <a:rPr lang="de-AT" noProof="0" dirty="0"/>
              <a:t>Berechnung zum Schluss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7F6BC1B-8E0C-EE88-8321-C1D961107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649" y="1469738"/>
            <a:ext cx="6211476" cy="3773470"/>
          </a:xfrm>
          <a:prstGeom prst="rect">
            <a:avLst/>
          </a:prstGeom>
        </p:spPr>
      </p:pic>
      <p:pic>
        <p:nvPicPr>
          <p:cNvPr id="11" name="Grafik 10" descr="Ein Bild, das Text, Schrift, Grafiken, Logo enthält.&#10;&#10;KI-generierte Inhalte können fehlerhaft sein.">
            <a:extLst>
              <a:ext uri="{FF2B5EF4-FFF2-40B4-BE49-F238E27FC236}">
                <a16:creationId xmlns:a16="http://schemas.microsoft.com/office/drawing/2014/main" id="{1ECE61C3-D07A-A3DD-06B5-0D8238000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80511">
            <a:off x="-131748" y="-728272"/>
            <a:ext cx="12251446" cy="816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9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F832D9-9E09-40D4-AD67-47851A25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D28FD8-CF56-6A83-F4D1-3711E6FB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4500561" cy="1953501"/>
          </a:xfrm>
        </p:spPr>
        <p:txBody>
          <a:bodyPr anchor="t">
            <a:normAutofit/>
          </a:bodyPr>
          <a:lstStyle/>
          <a:p>
            <a:r>
              <a:rPr lang="de-AT" dirty="0"/>
              <a:t>Woher die Fragen?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AF8C06-7F6A-C83D-1FAE-37170150E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8" cy="1969530"/>
          </a:xfrm>
        </p:spPr>
        <p:txBody>
          <a:bodyPr anchor="t">
            <a:normAutofit/>
          </a:bodyPr>
          <a:lstStyle/>
          <a:p>
            <a:r>
              <a:rPr lang="en-US" dirty="0"/>
              <a:t>Lesen von </a:t>
            </a:r>
            <a:r>
              <a:rPr lang="en-US" dirty="0" err="1"/>
              <a:t>Parteiprogrammen</a:t>
            </a:r>
            <a:endParaRPr lang="en-US" dirty="0"/>
          </a:p>
          <a:p>
            <a:r>
              <a:rPr lang="en-US" dirty="0" err="1"/>
              <a:t>Fragen</a:t>
            </a:r>
            <a:r>
              <a:rPr lang="en-US" dirty="0"/>
              <a:t> and die </a:t>
            </a:r>
            <a:r>
              <a:rPr lang="en-US" dirty="0" err="1"/>
              <a:t>Partein</a:t>
            </a:r>
            <a:endParaRPr lang="en-US" dirty="0"/>
          </a:p>
        </p:txBody>
      </p:sp>
      <p:pic>
        <p:nvPicPr>
          <p:cNvPr id="5" name="Inhaltsplatzhalter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55ADA643-D443-009F-8DC0-43F522F47A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501" y="2871846"/>
            <a:ext cx="7786132" cy="34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4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0BE0E4D3-6C03-0CD9-8ADB-9284103D4A3C}"/>
              </a:ext>
            </a:extLst>
          </p:cNvPr>
          <p:cNvSpPr txBox="1"/>
          <p:nvPr/>
        </p:nvSpPr>
        <p:spPr>
          <a:xfrm>
            <a:off x="299545" y="425669"/>
            <a:ext cx="924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/>
              <a:t>Folgende E-Mail habe ich an alle 5 Parlaments Parteien geschickt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F3056FC-6C58-9502-0F8A-A20AA59BF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5" y="1081967"/>
            <a:ext cx="11623812" cy="544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9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E0DBD7-6408-F588-8AED-0E26EAA862BF}"/>
              </a:ext>
            </a:extLst>
          </p:cNvPr>
          <p:cNvSpPr txBox="1"/>
          <p:nvPr/>
        </p:nvSpPr>
        <p:spPr>
          <a:xfrm>
            <a:off x="228599" y="220718"/>
            <a:ext cx="66136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dirty="0"/>
              <a:t>Folgende E-Mail habe ich erhalten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6ABB88-20F9-97CE-56CD-954C998A9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8698"/>
            <a:ext cx="12192000" cy="368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36C2F5C-4A5C-88B9-BFE6-9B3D16D66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1190312"/>
            <a:ext cx="1171738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08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F4E480B-94D6-46F9-A2B6-B98D311FD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DC8E2D9-6729-4614-8667-C1016D31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B9B5A19-3592-48E2-BC31-90E092BD6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2548C40-4C00-4E91-BFA6-84B4D662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6EE6BCA-C84E-4BED-B084-F599F7EE6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4695526-4BAA-4EFE-91C1-1E446117C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0DF9B86-7987-40DC-85D6-479F5A2E8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5465368-1AF5-43D6-BAD2-6BE8B04D9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B28D27-BDED-4D8C-94FC-58E9323571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AC833D-449C-45F4-9851-216F3681F2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9528AAE-A1EB-446C-81BE-BA5E4490E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7C0F2C-B581-402B-B4C4-6DFB71314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56A6B0D-707F-420B-BF4D-2CB60CCCA0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8B7A59E-D61A-4BEB-A38A-1E8E5EBB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D99E1B6-CBC4-4306-9DFC-847D6D135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2">
                  <a:alpha val="40000"/>
                </a:schemeClr>
              </a:gs>
              <a:gs pos="100000">
                <a:schemeClr val="bg2">
                  <a:alpha val="80000"/>
                </a:schemeClr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8751545-5059-8C1C-A799-E5E9BEDD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9276"/>
            <a:ext cx="4500561" cy="42598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8800"/>
              <a:t>Wichtige Code Elemente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DAD61A4-BA90-C098-7CBC-7481E0FD4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91422" y="807861"/>
            <a:ext cx="6049714" cy="52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24941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Microsoft Office PowerPoint</Application>
  <PresentationFormat>Breitbild</PresentationFormat>
  <Paragraphs>43</Paragraphs>
  <Slides>11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</vt:lpstr>
      <vt:lpstr>Arial</vt:lpstr>
      <vt:lpstr>Avenir Next LT Pro</vt:lpstr>
      <vt:lpstr>Bell MT</vt:lpstr>
      <vt:lpstr>GlowVTI</vt:lpstr>
      <vt:lpstr>PowerPoint-Präsentation</vt:lpstr>
      <vt:lpstr>Was ist VoteXpert?</vt:lpstr>
      <vt:lpstr>Warum dieses Thema</vt:lpstr>
      <vt:lpstr>Was ist die Besonderheit von VoteXpert?</vt:lpstr>
      <vt:lpstr>Woher die Fragen?</vt:lpstr>
      <vt:lpstr>PowerPoint-Präsentation</vt:lpstr>
      <vt:lpstr>PowerPoint-Präsentation</vt:lpstr>
      <vt:lpstr>PowerPoint-Präsentation</vt:lpstr>
      <vt:lpstr>Wichtige Code Elemente</vt:lpstr>
      <vt:lpstr>Wichtige Code Elemente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Indinger Noah</dc:creator>
  <cp:lastModifiedBy>Indinger Noah</cp:lastModifiedBy>
  <cp:revision>6</cp:revision>
  <dcterms:created xsi:type="dcterms:W3CDTF">2025-06-04T18:15:12Z</dcterms:created>
  <dcterms:modified xsi:type="dcterms:W3CDTF">2025-06-04T19:40:06Z</dcterms:modified>
</cp:coreProperties>
</file>