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nva Sans" panose="020B0604020202020204" charset="0"/>
      <p:regular r:id="rId10"/>
    </p:embeddedFont>
    <p:embeddedFont>
      <p:font typeface="Handjet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7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27391511" cy="15407725"/>
          </a:xfrm>
          <a:custGeom>
            <a:avLst/>
            <a:gdLst/>
            <a:ahLst/>
            <a:cxnLst/>
            <a:rect l="l" t="t" r="r" b="b"/>
            <a:pathLst>
              <a:path w="27391511" h="15407725">
                <a:moveTo>
                  <a:pt x="0" y="0"/>
                </a:moveTo>
                <a:lnTo>
                  <a:pt x="27391511" y="0"/>
                </a:lnTo>
                <a:lnTo>
                  <a:pt x="27391511" y="15407725"/>
                </a:lnTo>
                <a:lnTo>
                  <a:pt x="0" y="15407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3" name="TextBox 3"/>
          <p:cNvSpPr txBox="1"/>
          <p:nvPr/>
        </p:nvSpPr>
        <p:spPr>
          <a:xfrm>
            <a:off x="3847598" y="3936912"/>
            <a:ext cx="10592805" cy="2165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665"/>
              </a:lnSpc>
              <a:spcBef>
                <a:spcPct val="0"/>
              </a:spcBef>
            </a:pPr>
            <a:r>
              <a:rPr lang="en-US" sz="12618" b="1">
                <a:solidFill>
                  <a:srgbClr val="000000"/>
                </a:solidFill>
                <a:latin typeface="Handjet Bold"/>
                <a:ea typeface="Handjet Bold"/>
                <a:cs typeface="Handjet Bold"/>
                <a:sym typeface="Handjet Bold"/>
              </a:rPr>
              <a:t>Jump Odyssey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094063" y="6365074"/>
            <a:ext cx="8099875" cy="1859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18"/>
              </a:lnSpc>
            </a:pPr>
            <a:r>
              <a:rPr lang="en-US" sz="5299" b="1">
                <a:solidFill>
                  <a:srgbClr val="000000"/>
                </a:solidFill>
                <a:latin typeface="Handjet Bold"/>
                <a:ea typeface="Handjet Bold"/>
                <a:cs typeface="Handjet Bold"/>
                <a:sym typeface="Handjet Bold"/>
              </a:rPr>
              <a:t>Sommerprojekt 2025</a:t>
            </a:r>
          </a:p>
          <a:p>
            <a:pPr algn="ctr">
              <a:lnSpc>
                <a:spcPts val="7418"/>
              </a:lnSpc>
              <a:spcBef>
                <a:spcPct val="0"/>
              </a:spcBef>
            </a:pPr>
            <a:r>
              <a:rPr lang="en-US" sz="5299" b="1">
                <a:solidFill>
                  <a:srgbClr val="000000"/>
                </a:solidFill>
                <a:latin typeface="Handjet Bold"/>
                <a:ea typeface="Handjet Bold"/>
                <a:cs typeface="Handjet Bold"/>
                <a:sym typeface="Handjet Bold"/>
              </a:rPr>
              <a:t>Nico Kranebitter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52054858" cy="29280858"/>
          </a:xfrm>
          <a:custGeom>
            <a:avLst/>
            <a:gdLst/>
            <a:ahLst/>
            <a:cxnLst/>
            <a:rect l="l" t="t" r="r" b="b"/>
            <a:pathLst>
              <a:path w="52054858" h="29280858">
                <a:moveTo>
                  <a:pt x="0" y="0"/>
                </a:moveTo>
                <a:lnTo>
                  <a:pt x="52054858" y="0"/>
                </a:lnTo>
                <a:lnTo>
                  <a:pt x="52054858" y="29280858"/>
                </a:lnTo>
                <a:lnTo>
                  <a:pt x="0" y="292808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grpSp>
        <p:nvGrpSpPr>
          <p:cNvPr id="3" name="Group 3"/>
          <p:cNvGrpSpPr/>
          <p:nvPr/>
        </p:nvGrpSpPr>
        <p:grpSpPr>
          <a:xfrm>
            <a:off x="3800475" y="-40876"/>
            <a:ext cx="10687050" cy="3076051"/>
            <a:chOff x="0" y="-180975"/>
            <a:chExt cx="2814696" cy="810154"/>
          </a:xfrm>
        </p:grpSpPr>
        <p:sp>
          <p:nvSpPr>
            <p:cNvPr id="4" name="Freeform 4"/>
            <p:cNvSpPr/>
            <p:nvPr/>
          </p:nvSpPr>
          <p:spPr>
            <a:xfrm>
              <a:off x="0" y="-68019"/>
              <a:ext cx="2814696" cy="629179"/>
            </a:xfrm>
            <a:custGeom>
              <a:avLst/>
              <a:gdLst/>
              <a:ahLst/>
              <a:cxnLst/>
              <a:rect l="l" t="t" r="r" b="b"/>
              <a:pathLst>
                <a:path w="2814696" h="629179">
                  <a:moveTo>
                    <a:pt x="36945" y="0"/>
                  </a:moveTo>
                  <a:lnTo>
                    <a:pt x="2777751" y="0"/>
                  </a:lnTo>
                  <a:cubicBezTo>
                    <a:pt x="2798155" y="0"/>
                    <a:pt x="2814696" y="16541"/>
                    <a:pt x="2814696" y="36945"/>
                  </a:cubicBezTo>
                  <a:lnTo>
                    <a:pt x="2814696" y="592233"/>
                  </a:lnTo>
                  <a:cubicBezTo>
                    <a:pt x="2814696" y="602032"/>
                    <a:pt x="2810804" y="611429"/>
                    <a:pt x="2803875" y="618358"/>
                  </a:cubicBezTo>
                  <a:cubicBezTo>
                    <a:pt x="2796947" y="625286"/>
                    <a:pt x="2787549" y="629179"/>
                    <a:pt x="2777751" y="629179"/>
                  </a:cubicBezTo>
                  <a:lnTo>
                    <a:pt x="36945" y="629179"/>
                  </a:lnTo>
                  <a:cubicBezTo>
                    <a:pt x="27147" y="629179"/>
                    <a:pt x="17750" y="625286"/>
                    <a:pt x="10821" y="618358"/>
                  </a:cubicBezTo>
                  <a:cubicBezTo>
                    <a:pt x="3892" y="611429"/>
                    <a:pt x="0" y="602032"/>
                    <a:pt x="0" y="592233"/>
                  </a:cubicBezTo>
                  <a:lnTo>
                    <a:pt x="0" y="36945"/>
                  </a:lnTo>
                  <a:cubicBezTo>
                    <a:pt x="0" y="16541"/>
                    <a:pt x="16541" y="0"/>
                    <a:pt x="3694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AFF38">
                    <a:alpha val="73000"/>
                  </a:srgbClr>
                </a:gs>
                <a:gs pos="100000">
                  <a:srgbClr val="00FFCC">
                    <a:alpha val="73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76200" cap="rnd">
              <a:solidFill>
                <a:srgbClr val="000000">
                  <a:alpha val="7294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80975"/>
              <a:ext cx="2814696" cy="8101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2319"/>
                </a:lnSpc>
                <a:spcBef>
                  <a:spcPct val="0"/>
                </a:spcBef>
              </a:pPr>
              <a:r>
                <a:rPr lang="en-US" sz="8799" b="1" dirty="0">
                  <a:solidFill>
                    <a:srgbClr val="000000">
                      <a:alpha val="72941"/>
                    </a:srgbClr>
                  </a:solidFill>
                  <a:latin typeface="Handjet Bold"/>
                  <a:ea typeface="Handjet Bold"/>
                  <a:cs typeface="Handjet Bold"/>
                  <a:sym typeface="Handjet Bold"/>
                </a:rPr>
                <a:t>Idee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600950" y="4851728"/>
            <a:ext cx="3086100" cy="30861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7733" y="0"/>
                  </a:moveTo>
                  <a:lnTo>
                    <a:pt x="745067" y="0"/>
                  </a:lnTo>
                  <a:cubicBezTo>
                    <a:pt x="763031" y="0"/>
                    <a:pt x="780259" y="7136"/>
                    <a:pt x="792961" y="19839"/>
                  </a:cubicBezTo>
                  <a:cubicBezTo>
                    <a:pt x="805664" y="32541"/>
                    <a:pt x="812800" y="49769"/>
                    <a:pt x="812800" y="67733"/>
                  </a:cubicBezTo>
                  <a:lnTo>
                    <a:pt x="812800" y="745067"/>
                  </a:lnTo>
                  <a:cubicBezTo>
                    <a:pt x="812800" y="763031"/>
                    <a:pt x="805664" y="780259"/>
                    <a:pt x="792961" y="792961"/>
                  </a:cubicBezTo>
                  <a:cubicBezTo>
                    <a:pt x="780259" y="805664"/>
                    <a:pt x="763031" y="812800"/>
                    <a:pt x="745067" y="812800"/>
                  </a:cubicBezTo>
                  <a:lnTo>
                    <a:pt x="67733" y="812800"/>
                  </a:lnTo>
                  <a:cubicBezTo>
                    <a:pt x="49769" y="812800"/>
                    <a:pt x="32541" y="805664"/>
                    <a:pt x="19839" y="792961"/>
                  </a:cubicBezTo>
                  <a:cubicBezTo>
                    <a:pt x="7136" y="780259"/>
                    <a:pt x="0" y="763031"/>
                    <a:pt x="0" y="745067"/>
                  </a:cubicBezTo>
                  <a:lnTo>
                    <a:pt x="0" y="67733"/>
                  </a:lnTo>
                  <a:cubicBezTo>
                    <a:pt x="0" y="49769"/>
                    <a:pt x="7136" y="32541"/>
                    <a:pt x="19839" y="19839"/>
                  </a:cubicBezTo>
                  <a:cubicBezTo>
                    <a:pt x="32541" y="7136"/>
                    <a:pt x="49769" y="0"/>
                    <a:pt x="6773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AFF38">
                    <a:alpha val="62000"/>
                  </a:srgbClr>
                </a:gs>
                <a:gs pos="100000">
                  <a:srgbClr val="00FFCC">
                    <a:alpha val="62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" cap="rnd">
              <a:solidFill>
                <a:srgbClr val="000000">
                  <a:alpha val="6196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 flipV="1">
            <a:off x="9144000" y="3035175"/>
            <a:ext cx="0" cy="181655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diamond" w="lg" len="lg"/>
            <a:tailEnd type="diamond" w="lg" len="lg"/>
          </a:ln>
        </p:spPr>
        <p:txBody>
          <a:bodyPr/>
          <a:lstStyle/>
          <a:p>
            <a:endParaRPr lang="de-AT"/>
          </a:p>
        </p:txBody>
      </p:sp>
      <p:sp>
        <p:nvSpPr>
          <p:cNvPr id="10" name="Freeform 10"/>
          <p:cNvSpPr/>
          <p:nvPr/>
        </p:nvSpPr>
        <p:spPr>
          <a:xfrm>
            <a:off x="12786710" y="5142809"/>
            <a:ext cx="4472590" cy="3977573"/>
          </a:xfrm>
          <a:custGeom>
            <a:avLst/>
            <a:gdLst/>
            <a:ahLst/>
            <a:cxnLst/>
            <a:rect l="l" t="t" r="r" b="b"/>
            <a:pathLst>
              <a:path w="4472590" h="3977573">
                <a:moveTo>
                  <a:pt x="0" y="0"/>
                </a:moveTo>
                <a:lnTo>
                  <a:pt x="4472590" y="0"/>
                </a:lnTo>
                <a:lnTo>
                  <a:pt x="4472590" y="3977573"/>
                </a:lnTo>
                <a:lnTo>
                  <a:pt x="0" y="397757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</a:blip>
            <a:stretch>
              <a:fillRect r="-76979"/>
            </a:stretch>
          </a:blipFill>
          <a:ln w="19050" cap="rnd">
            <a:solidFill>
              <a:srgbClr val="000000">
                <a:alpha val="80000"/>
              </a:srgbClr>
            </a:solidFill>
            <a:prstDash val="solid"/>
            <a:round/>
          </a:ln>
        </p:spPr>
        <p:txBody>
          <a:bodyPr/>
          <a:lstStyle/>
          <a:p>
            <a:endParaRPr lang="de-AT"/>
          </a:p>
        </p:txBody>
      </p:sp>
      <p:sp>
        <p:nvSpPr>
          <p:cNvPr id="11" name="Freeform 11"/>
          <p:cNvSpPr/>
          <p:nvPr/>
        </p:nvSpPr>
        <p:spPr>
          <a:xfrm>
            <a:off x="522934" y="5186486"/>
            <a:ext cx="4545237" cy="3976882"/>
          </a:xfrm>
          <a:custGeom>
            <a:avLst/>
            <a:gdLst/>
            <a:ahLst/>
            <a:cxnLst/>
            <a:rect l="l" t="t" r="r" b="b"/>
            <a:pathLst>
              <a:path w="4545237" h="3976882">
                <a:moveTo>
                  <a:pt x="0" y="0"/>
                </a:moveTo>
                <a:lnTo>
                  <a:pt x="4545237" y="0"/>
                </a:lnTo>
                <a:lnTo>
                  <a:pt x="4545237" y="3976881"/>
                </a:lnTo>
                <a:lnTo>
                  <a:pt x="0" y="39768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0000"/>
            </a:blip>
            <a:stretch>
              <a:fillRect l="-17385" t="-42797" r="-131254"/>
            </a:stretch>
          </a:blipFill>
          <a:ln w="19050" cap="rnd">
            <a:solidFill>
              <a:srgbClr val="000000">
                <a:alpha val="80000"/>
              </a:srgbClr>
            </a:solidFill>
            <a:prstDash val="solid"/>
            <a:round/>
          </a:ln>
        </p:spPr>
        <p:txBody>
          <a:bodyPr/>
          <a:lstStyle/>
          <a:p>
            <a:endParaRPr lang="de-AT"/>
          </a:p>
        </p:txBody>
      </p:sp>
      <p:sp>
        <p:nvSpPr>
          <p:cNvPr id="12" name="TextBox 12"/>
          <p:cNvSpPr txBox="1"/>
          <p:nvPr/>
        </p:nvSpPr>
        <p:spPr>
          <a:xfrm>
            <a:off x="8486299" y="5366713"/>
            <a:ext cx="1315403" cy="1979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Jump</a:t>
            </a:r>
          </a:p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&amp; </a:t>
            </a:r>
          </a:p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Run</a:t>
            </a:r>
          </a:p>
        </p:txBody>
      </p:sp>
      <p:sp>
        <p:nvSpPr>
          <p:cNvPr id="13" name="AutoShape 13"/>
          <p:cNvSpPr/>
          <p:nvPr/>
        </p:nvSpPr>
        <p:spPr>
          <a:xfrm flipV="1">
            <a:off x="5068171" y="5921558"/>
            <a:ext cx="3418127" cy="125336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diamond" w="lg" len="lg"/>
            <a:tailEnd type="diamond" w="lg" len="lg"/>
          </a:ln>
        </p:spPr>
        <p:txBody>
          <a:bodyPr/>
          <a:lstStyle/>
          <a:p>
            <a:endParaRPr lang="de-AT"/>
          </a:p>
        </p:txBody>
      </p:sp>
      <p:sp>
        <p:nvSpPr>
          <p:cNvPr id="14" name="AutoShape 14"/>
          <p:cNvSpPr/>
          <p:nvPr/>
        </p:nvSpPr>
        <p:spPr>
          <a:xfrm>
            <a:off x="9801701" y="7174927"/>
            <a:ext cx="2985009" cy="78631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diamond" w="lg" len="lg"/>
            <a:tailEnd type="diamond" w="lg" len="lg"/>
          </a:ln>
        </p:spPr>
        <p:txBody>
          <a:bodyPr/>
          <a:lstStyle/>
          <a:p>
            <a:endParaRPr lang="de-AT"/>
          </a:p>
        </p:txBody>
      </p:sp>
      <p:sp>
        <p:nvSpPr>
          <p:cNvPr id="15" name="AutoShape 15"/>
          <p:cNvSpPr/>
          <p:nvPr/>
        </p:nvSpPr>
        <p:spPr>
          <a:xfrm>
            <a:off x="9144000" y="7937828"/>
            <a:ext cx="0" cy="32598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52054858" cy="29280858"/>
          </a:xfrm>
          <a:custGeom>
            <a:avLst/>
            <a:gdLst/>
            <a:ahLst/>
            <a:cxnLst/>
            <a:rect l="l" t="t" r="r" b="b"/>
            <a:pathLst>
              <a:path w="52054858" h="29280858">
                <a:moveTo>
                  <a:pt x="0" y="0"/>
                </a:moveTo>
                <a:lnTo>
                  <a:pt x="52054858" y="0"/>
                </a:lnTo>
                <a:lnTo>
                  <a:pt x="52054858" y="29280858"/>
                </a:lnTo>
                <a:lnTo>
                  <a:pt x="0" y="292808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3" name="Freeform 3"/>
          <p:cNvSpPr/>
          <p:nvPr/>
        </p:nvSpPr>
        <p:spPr>
          <a:xfrm>
            <a:off x="693582" y="1468081"/>
            <a:ext cx="4679050" cy="7546855"/>
          </a:xfrm>
          <a:custGeom>
            <a:avLst/>
            <a:gdLst/>
            <a:ahLst/>
            <a:cxnLst/>
            <a:rect l="l" t="t" r="r" b="b"/>
            <a:pathLst>
              <a:path w="4679050" h="7546855">
                <a:moveTo>
                  <a:pt x="0" y="0"/>
                </a:moveTo>
                <a:lnTo>
                  <a:pt x="4679051" y="0"/>
                </a:lnTo>
                <a:lnTo>
                  <a:pt x="4679051" y="7546856"/>
                </a:lnTo>
                <a:lnTo>
                  <a:pt x="0" y="75468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4" name="Freeform 4"/>
          <p:cNvSpPr/>
          <p:nvPr/>
        </p:nvSpPr>
        <p:spPr>
          <a:xfrm>
            <a:off x="10241419" y="4153643"/>
            <a:ext cx="7703602" cy="4221843"/>
          </a:xfrm>
          <a:custGeom>
            <a:avLst/>
            <a:gdLst/>
            <a:ahLst/>
            <a:cxnLst/>
            <a:rect l="l" t="t" r="r" b="b"/>
            <a:pathLst>
              <a:path w="7703602" h="4221843">
                <a:moveTo>
                  <a:pt x="0" y="0"/>
                </a:moveTo>
                <a:lnTo>
                  <a:pt x="7703603" y="0"/>
                </a:lnTo>
                <a:lnTo>
                  <a:pt x="7703603" y="4221843"/>
                </a:lnTo>
                <a:lnTo>
                  <a:pt x="0" y="42218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5" name="Freeform 5"/>
          <p:cNvSpPr/>
          <p:nvPr/>
        </p:nvSpPr>
        <p:spPr>
          <a:xfrm>
            <a:off x="10241419" y="1732927"/>
            <a:ext cx="7663374" cy="1960024"/>
          </a:xfrm>
          <a:custGeom>
            <a:avLst/>
            <a:gdLst/>
            <a:ahLst/>
            <a:cxnLst/>
            <a:rect l="l" t="t" r="r" b="b"/>
            <a:pathLst>
              <a:path w="7663374" h="1960024">
                <a:moveTo>
                  <a:pt x="0" y="0"/>
                </a:moveTo>
                <a:lnTo>
                  <a:pt x="7663374" y="0"/>
                </a:lnTo>
                <a:lnTo>
                  <a:pt x="7663374" y="1960024"/>
                </a:lnTo>
                <a:lnTo>
                  <a:pt x="0" y="19600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sp>
        <p:nvSpPr>
          <p:cNvPr id="6" name="AutoShape 6"/>
          <p:cNvSpPr/>
          <p:nvPr/>
        </p:nvSpPr>
        <p:spPr>
          <a:xfrm flipV="1">
            <a:off x="7787976" y="7239743"/>
            <a:ext cx="19050" cy="359381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diamond" w="lg" len="lg"/>
            <a:tailEnd type="diamond" w="lg" len="lg"/>
          </a:ln>
        </p:spPr>
        <p:txBody>
          <a:bodyPr/>
          <a:lstStyle/>
          <a:p>
            <a:endParaRPr lang="de-AT"/>
          </a:p>
        </p:txBody>
      </p:sp>
      <p:grpSp>
        <p:nvGrpSpPr>
          <p:cNvPr id="7" name="Group 7"/>
          <p:cNvGrpSpPr/>
          <p:nvPr/>
        </p:nvGrpSpPr>
        <p:grpSpPr>
          <a:xfrm>
            <a:off x="6263976" y="4153643"/>
            <a:ext cx="3086100" cy="308610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7733" y="0"/>
                  </a:moveTo>
                  <a:lnTo>
                    <a:pt x="745067" y="0"/>
                  </a:lnTo>
                  <a:cubicBezTo>
                    <a:pt x="763031" y="0"/>
                    <a:pt x="780259" y="7136"/>
                    <a:pt x="792961" y="19839"/>
                  </a:cubicBezTo>
                  <a:cubicBezTo>
                    <a:pt x="805664" y="32541"/>
                    <a:pt x="812800" y="49769"/>
                    <a:pt x="812800" y="67733"/>
                  </a:cubicBezTo>
                  <a:lnTo>
                    <a:pt x="812800" y="745067"/>
                  </a:lnTo>
                  <a:cubicBezTo>
                    <a:pt x="812800" y="763031"/>
                    <a:pt x="805664" y="780259"/>
                    <a:pt x="792961" y="792961"/>
                  </a:cubicBezTo>
                  <a:cubicBezTo>
                    <a:pt x="780259" y="805664"/>
                    <a:pt x="763031" y="812800"/>
                    <a:pt x="745067" y="812800"/>
                  </a:cubicBezTo>
                  <a:lnTo>
                    <a:pt x="67733" y="812800"/>
                  </a:lnTo>
                  <a:cubicBezTo>
                    <a:pt x="49769" y="812800"/>
                    <a:pt x="32541" y="805664"/>
                    <a:pt x="19839" y="792961"/>
                  </a:cubicBezTo>
                  <a:cubicBezTo>
                    <a:pt x="7136" y="780259"/>
                    <a:pt x="0" y="763031"/>
                    <a:pt x="0" y="745067"/>
                  </a:cubicBezTo>
                  <a:lnTo>
                    <a:pt x="0" y="67733"/>
                  </a:lnTo>
                  <a:cubicBezTo>
                    <a:pt x="0" y="49769"/>
                    <a:pt x="7136" y="32541"/>
                    <a:pt x="19839" y="19839"/>
                  </a:cubicBezTo>
                  <a:cubicBezTo>
                    <a:pt x="32541" y="7136"/>
                    <a:pt x="49769" y="0"/>
                    <a:pt x="6773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AFF38">
                    <a:alpha val="62000"/>
                  </a:srgbClr>
                </a:gs>
                <a:gs pos="100000">
                  <a:srgbClr val="00FFCC">
                    <a:alpha val="62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" cap="rnd">
              <a:solidFill>
                <a:srgbClr val="000000">
                  <a:alpha val="6196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263976" y="4865057"/>
            <a:ext cx="3086100" cy="2174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Player Move Funktion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&amp;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Sprung Logik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endParaRPr lang="en-US" sz="24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1" name="AutoShape 11"/>
          <p:cNvSpPr/>
          <p:nvPr/>
        </p:nvSpPr>
        <p:spPr>
          <a:xfrm flipH="1" flipV="1">
            <a:off x="7807026" y="-205731"/>
            <a:ext cx="0" cy="435937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047972"/>
            <a:ext cx="41530208" cy="23360742"/>
          </a:xfrm>
          <a:custGeom>
            <a:avLst/>
            <a:gdLst/>
            <a:ahLst/>
            <a:cxnLst/>
            <a:rect l="l" t="t" r="r" b="b"/>
            <a:pathLst>
              <a:path w="41530208" h="23360742">
                <a:moveTo>
                  <a:pt x="0" y="0"/>
                </a:moveTo>
                <a:lnTo>
                  <a:pt x="41530208" y="0"/>
                </a:lnTo>
                <a:lnTo>
                  <a:pt x="41530208" y="23360741"/>
                </a:lnTo>
                <a:lnTo>
                  <a:pt x="0" y="23360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2000"/>
            </a:blip>
            <a:stretch>
              <a:fillRect/>
            </a:stretch>
          </a:blipFill>
          <a:ln w="19050" cap="rnd">
            <a:solidFill>
              <a:srgbClr val="000000">
                <a:alpha val="61961"/>
              </a:srgbClr>
            </a:solidFill>
            <a:prstDash val="solid"/>
            <a:round/>
          </a:ln>
        </p:spPr>
        <p:txBody>
          <a:bodyPr/>
          <a:lstStyle/>
          <a:p>
            <a:endParaRPr lang="de-AT"/>
          </a:p>
        </p:txBody>
      </p:sp>
      <p:grpSp>
        <p:nvGrpSpPr>
          <p:cNvPr id="3" name="Group 3"/>
          <p:cNvGrpSpPr/>
          <p:nvPr/>
        </p:nvGrpSpPr>
        <p:grpSpPr>
          <a:xfrm>
            <a:off x="7600950" y="2057400"/>
            <a:ext cx="3086100" cy="308610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7733" y="0"/>
                  </a:moveTo>
                  <a:lnTo>
                    <a:pt x="745067" y="0"/>
                  </a:lnTo>
                  <a:cubicBezTo>
                    <a:pt x="763031" y="0"/>
                    <a:pt x="780259" y="7136"/>
                    <a:pt x="792961" y="19839"/>
                  </a:cubicBezTo>
                  <a:cubicBezTo>
                    <a:pt x="805664" y="32541"/>
                    <a:pt x="812800" y="49769"/>
                    <a:pt x="812800" y="67733"/>
                  </a:cubicBezTo>
                  <a:lnTo>
                    <a:pt x="812800" y="745067"/>
                  </a:lnTo>
                  <a:cubicBezTo>
                    <a:pt x="812800" y="763031"/>
                    <a:pt x="805664" y="780259"/>
                    <a:pt x="792961" y="792961"/>
                  </a:cubicBezTo>
                  <a:cubicBezTo>
                    <a:pt x="780259" y="805664"/>
                    <a:pt x="763031" y="812800"/>
                    <a:pt x="745067" y="812800"/>
                  </a:cubicBezTo>
                  <a:lnTo>
                    <a:pt x="67733" y="812800"/>
                  </a:lnTo>
                  <a:cubicBezTo>
                    <a:pt x="49769" y="812800"/>
                    <a:pt x="32541" y="805664"/>
                    <a:pt x="19839" y="792961"/>
                  </a:cubicBezTo>
                  <a:cubicBezTo>
                    <a:pt x="7136" y="780259"/>
                    <a:pt x="0" y="763031"/>
                    <a:pt x="0" y="745067"/>
                  </a:cubicBezTo>
                  <a:lnTo>
                    <a:pt x="0" y="67733"/>
                  </a:lnTo>
                  <a:cubicBezTo>
                    <a:pt x="0" y="49769"/>
                    <a:pt x="7136" y="32541"/>
                    <a:pt x="19839" y="19839"/>
                  </a:cubicBezTo>
                  <a:cubicBezTo>
                    <a:pt x="32541" y="7136"/>
                    <a:pt x="49769" y="0"/>
                    <a:pt x="6773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AFF38">
                    <a:alpha val="62000"/>
                  </a:srgbClr>
                </a:gs>
                <a:gs pos="100000">
                  <a:srgbClr val="00FFCC">
                    <a:alpha val="62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" cap="rnd">
              <a:solidFill>
                <a:srgbClr val="000000">
                  <a:alpha val="6196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 flipV="1">
            <a:off x="9144000" y="-454774"/>
            <a:ext cx="0" cy="251217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diamond" w="lg" len="lg"/>
            <a:tailEnd type="diamond" w="lg" len="lg"/>
          </a:ln>
        </p:spPr>
        <p:txBody>
          <a:bodyPr/>
          <a:lstStyle/>
          <a:p>
            <a:endParaRPr lang="de-AT"/>
          </a:p>
        </p:txBody>
      </p:sp>
      <p:grpSp>
        <p:nvGrpSpPr>
          <p:cNvPr id="7" name="Group 7"/>
          <p:cNvGrpSpPr/>
          <p:nvPr/>
        </p:nvGrpSpPr>
        <p:grpSpPr>
          <a:xfrm>
            <a:off x="1028700" y="5503105"/>
            <a:ext cx="3983123" cy="2613925"/>
            <a:chOff x="0" y="0"/>
            <a:chExt cx="812800" cy="5334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27989" cy="537638"/>
            </a:xfrm>
            <a:custGeom>
              <a:avLst/>
              <a:gdLst/>
              <a:ahLst/>
              <a:cxnLst/>
              <a:rect l="l" t="t" r="r" b="b"/>
              <a:pathLst>
                <a:path w="827989" h="537638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  <p:txBody>
            <a:bodyPr/>
            <a:lstStyle/>
            <a:p>
              <a:endParaRPr lang="de-AT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38100" y="50800"/>
              <a:ext cx="736600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7600950" y="3239134"/>
            <a:ext cx="3086100" cy="646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Zielgruppe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77212" y="6549082"/>
            <a:ext cx="3086100" cy="464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 Gamer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2961377" y="5503105"/>
            <a:ext cx="3983123" cy="2613925"/>
            <a:chOff x="0" y="0"/>
            <a:chExt cx="812800" cy="533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27989" cy="537638"/>
            </a:xfrm>
            <a:custGeom>
              <a:avLst/>
              <a:gdLst/>
              <a:ahLst/>
              <a:cxnLst/>
              <a:rect l="l" t="t" r="r" b="b"/>
              <a:pathLst>
                <a:path w="827989" h="537638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</p:spPr>
          <p:txBody>
            <a:bodyPr/>
            <a:lstStyle/>
            <a:p>
              <a:endParaRPr lang="de-AT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38100" y="50800"/>
              <a:ext cx="736600" cy="406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2961377" y="6549082"/>
            <a:ext cx="3983123" cy="464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Casual Gamer</a:t>
            </a:r>
          </a:p>
        </p:txBody>
      </p:sp>
      <p:sp>
        <p:nvSpPr>
          <p:cNvPr id="16" name="AutoShape 16"/>
          <p:cNvSpPr/>
          <p:nvPr/>
        </p:nvSpPr>
        <p:spPr>
          <a:xfrm flipV="1">
            <a:off x="4848316" y="4995396"/>
            <a:ext cx="2776841" cy="1814672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triangle" w="lg" len="med"/>
            <a:tailEnd type="triangle" w="lg" len="med"/>
          </a:ln>
        </p:spPr>
        <p:txBody>
          <a:bodyPr/>
          <a:lstStyle/>
          <a:p>
            <a:endParaRPr lang="de-AT"/>
          </a:p>
        </p:txBody>
      </p:sp>
      <p:sp>
        <p:nvSpPr>
          <p:cNvPr id="17" name="AutoShape 17"/>
          <p:cNvSpPr/>
          <p:nvPr/>
        </p:nvSpPr>
        <p:spPr>
          <a:xfrm flipH="1" flipV="1">
            <a:off x="10620585" y="5058864"/>
            <a:ext cx="2494569" cy="1435603"/>
          </a:xfrm>
          <a:prstGeom prst="line">
            <a:avLst/>
          </a:prstGeom>
          <a:ln w="38100" cap="flat">
            <a:solidFill>
              <a:srgbClr val="000000"/>
            </a:solidFill>
            <a:prstDash val="sysDot"/>
            <a:headEnd type="triangle" w="lg" len="med"/>
            <a:tailEnd type="triangle" w="lg" len="med"/>
          </a:ln>
        </p:spPr>
        <p:txBody>
          <a:bodyPr/>
          <a:lstStyle/>
          <a:p>
            <a:endParaRPr lang="de-AT"/>
          </a:p>
        </p:txBody>
      </p:sp>
      <p:sp>
        <p:nvSpPr>
          <p:cNvPr id="18" name="AutoShape 18"/>
          <p:cNvSpPr/>
          <p:nvPr/>
        </p:nvSpPr>
        <p:spPr>
          <a:xfrm>
            <a:off x="9144000" y="5143500"/>
            <a:ext cx="0" cy="621241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00950" y="3600450"/>
            <a:ext cx="3086100" cy="308610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7733" y="0"/>
                  </a:moveTo>
                  <a:lnTo>
                    <a:pt x="745067" y="0"/>
                  </a:lnTo>
                  <a:cubicBezTo>
                    <a:pt x="763031" y="0"/>
                    <a:pt x="780259" y="7136"/>
                    <a:pt x="792961" y="19839"/>
                  </a:cubicBezTo>
                  <a:cubicBezTo>
                    <a:pt x="805664" y="32541"/>
                    <a:pt x="812800" y="49769"/>
                    <a:pt x="812800" y="67733"/>
                  </a:cubicBezTo>
                  <a:lnTo>
                    <a:pt x="812800" y="745067"/>
                  </a:lnTo>
                  <a:cubicBezTo>
                    <a:pt x="812800" y="763031"/>
                    <a:pt x="805664" y="780259"/>
                    <a:pt x="792961" y="792961"/>
                  </a:cubicBezTo>
                  <a:cubicBezTo>
                    <a:pt x="780259" y="805664"/>
                    <a:pt x="763031" y="812800"/>
                    <a:pt x="745067" y="812800"/>
                  </a:cubicBezTo>
                  <a:lnTo>
                    <a:pt x="67733" y="812800"/>
                  </a:lnTo>
                  <a:cubicBezTo>
                    <a:pt x="49769" y="812800"/>
                    <a:pt x="32541" y="805664"/>
                    <a:pt x="19839" y="792961"/>
                  </a:cubicBezTo>
                  <a:cubicBezTo>
                    <a:pt x="7136" y="780259"/>
                    <a:pt x="0" y="763031"/>
                    <a:pt x="0" y="745067"/>
                  </a:cubicBezTo>
                  <a:lnTo>
                    <a:pt x="0" y="67733"/>
                  </a:lnTo>
                  <a:cubicBezTo>
                    <a:pt x="0" y="49769"/>
                    <a:pt x="7136" y="32541"/>
                    <a:pt x="19839" y="19839"/>
                  </a:cubicBezTo>
                  <a:cubicBezTo>
                    <a:pt x="32541" y="7136"/>
                    <a:pt x="49769" y="0"/>
                    <a:pt x="6773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AFF38">
                    <a:alpha val="62000"/>
                  </a:srgbClr>
                </a:gs>
                <a:gs pos="100000">
                  <a:srgbClr val="00FFCC">
                    <a:alpha val="62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" cap="rnd">
              <a:solidFill>
                <a:srgbClr val="000000">
                  <a:alpha val="6196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-12907695"/>
            <a:ext cx="48114260" cy="27064271"/>
          </a:xfrm>
          <a:custGeom>
            <a:avLst/>
            <a:gdLst/>
            <a:ahLst/>
            <a:cxnLst/>
            <a:rect l="l" t="t" r="r" b="b"/>
            <a:pathLst>
              <a:path w="48114260" h="27064271">
                <a:moveTo>
                  <a:pt x="0" y="0"/>
                </a:moveTo>
                <a:lnTo>
                  <a:pt x="48114260" y="0"/>
                </a:lnTo>
                <a:lnTo>
                  <a:pt x="48114260" y="27064271"/>
                </a:lnTo>
                <a:lnTo>
                  <a:pt x="0" y="27064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grpSp>
        <p:nvGrpSpPr>
          <p:cNvPr id="6" name="Group 6"/>
          <p:cNvGrpSpPr/>
          <p:nvPr/>
        </p:nvGrpSpPr>
        <p:grpSpPr>
          <a:xfrm>
            <a:off x="7011328" y="1028700"/>
            <a:ext cx="4265343" cy="3402186"/>
            <a:chOff x="0" y="0"/>
            <a:chExt cx="1123383" cy="89604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23383" cy="896049"/>
            </a:xfrm>
            <a:custGeom>
              <a:avLst/>
              <a:gdLst/>
              <a:ahLst/>
              <a:cxnLst/>
              <a:rect l="l" t="t" r="r" b="b"/>
              <a:pathLst>
                <a:path w="1123383" h="896049">
                  <a:moveTo>
                    <a:pt x="49007" y="0"/>
                  </a:moveTo>
                  <a:lnTo>
                    <a:pt x="1074376" y="0"/>
                  </a:lnTo>
                  <a:cubicBezTo>
                    <a:pt x="1087373" y="0"/>
                    <a:pt x="1099838" y="5163"/>
                    <a:pt x="1109029" y="14354"/>
                  </a:cubicBezTo>
                  <a:cubicBezTo>
                    <a:pt x="1118219" y="23544"/>
                    <a:pt x="1123383" y="36010"/>
                    <a:pt x="1123383" y="49007"/>
                  </a:cubicBezTo>
                  <a:lnTo>
                    <a:pt x="1123383" y="847042"/>
                  </a:lnTo>
                  <a:cubicBezTo>
                    <a:pt x="1123383" y="874108"/>
                    <a:pt x="1101441" y="896049"/>
                    <a:pt x="1074376" y="896049"/>
                  </a:cubicBezTo>
                  <a:lnTo>
                    <a:pt x="49007" y="896049"/>
                  </a:lnTo>
                  <a:cubicBezTo>
                    <a:pt x="36010" y="896049"/>
                    <a:pt x="23544" y="890886"/>
                    <a:pt x="14354" y="881695"/>
                  </a:cubicBezTo>
                  <a:cubicBezTo>
                    <a:pt x="5163" y="872505"/>
                    <a:pt x="0" y="860039"/>
                    <a:pt x="0" y="847042"/>
                  </a:cubicBezTo>
                  <a:lnTo>
                    <a:pt x="0" y="49007"/>
                  </a:lnTo>
                  <a:cubicBezTo>
                    <a:pt x="0" y="21941"/>
                    <a:pt x="21941" y="0"/>
                    <a:pt x="4900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AFF38">
                    <a:alpha val="62000"/>
                  </a:srgbClr>
                </a:gs>
                <a:gs pos="100000">
                  <a:srgbClr val="00FFCC">
                    <a:alpha val="62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" cap="rnd">
              <a:solidFill>
                <a:srgbClr val="000000">
                  <a:alpha val="61961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23383" cy="9341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344525" y="6172200"/>
            <a:ext cx="3086100" cy="308610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AFF38">
                    <a:alpha val="80000"/>
                  </a:srgbClr>
                </a:gs>
                <a:gs pos="100000">
                  <a:srgbClr val="00FFCC">
                    <a:alpha val="8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600950" y="6172200"/>
            <a:ext cx="3086100" cy="308610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AFF38">
                    <a:alpha val="80000"/>
                  </a:srgbClr>
                </a:gs>
                <a:gs pos="100000">
                  <a:srgbClr val="00FFCC">
                    <a:alpha val="8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>
                      <a:alpha val="80000"/>
                    </a:srgbClr>
                  </a:solidFill>
                  <a:latin typeface="Canva Sans"/>
                  <a:ea typeface="Canva Sans"/>
                  <a:cs typeface="Canva Sans"/>
                  <a:sym typeface="Canva Sans"/>
                </a:rPr>
                <a:t>Ideal für</a:t>
              </a:r>
            </a:p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>
                      <a:alpha val="80000"/>
                    </a:srgbClr>
                  </a:solidFill>
                  <a:latin typeface="Canva Sans"/>
                  <a:ea typeface="Canva Sans"/>
                  <a:cs typeface="Canva Sans"/>
                  <a:sym typeface="Canva Sans"/>
                </a:rPr>
                <a:t> zwischendurch 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858004" y="6172200"/>
            <a:ext cx="3086100" cy="308610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AFF38">
                    <a:alpha val="80000"/>
                  </a:srgbClr>
                </a:gs>
                <a:gs pos="100000">
                  <a:srgbClr val="00FFCC">
                    <a:alpha val="8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19050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7763351" y="1734074"/>
            <a:ext cx="2761298" cy="2089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Warum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Jump Odysee?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250037" y="7034530"/>
            <a:ext cx="2302034" cy="1323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Leicht abzuschließen, aber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schwer zu meistern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344525" y="7367905"/>
            <a:ext cx="3086100" cy="656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Abwechslungsreiches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Leveldesign</a:t>
            </a:r>
          </a:p>
        </p:txBody>
      </p:sp>
      <p:sp>
        <p:nvSpPr>
          <p:cNvPr id="21" name="AutoShape 21"/>
          <p:cNvSpPr/>
          <p:nvPr/>
        </p:nvSpPr>
        <p:spPr>
          <a:xfrm flipV="1">
            <a:off x="4800703" y="4285000"/>
            <a:ext cx="2332197" cy="202836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de-AT"/>
          </a:p>
        </p:txBody>
      </p:sp>
      <p:sp>
        <p:nvSpPr>
          <p:cNvPr id="22" name="AutoShape 22"/>
          <p:cNvSpPr/>
          <p:nvPr/>
        </p:nvSpPr>
        <p:spPr>
          <a:xfrm>
            <a:off x="11224598" y="4328887"/>
            <a:ext cx="2295464" cy="202999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de-AT"/>
          </a:p>
        </p:txBody>
      </p:sp>
      <p:sp>
        <p:nvSpPr>
          <p:cNvPr id="23" name="AutoShape 23"/>
          <p:cNvSpPr/>
          <p:nvPr/>
        </p:nvSpPr>
        <p:spPr>
          <a:xfrm flipV="1">
            <a:off x="9144000" y="4430886"/>
            <a:ext cx="0" cy="174131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de-AT"/>
          </a:p>
        </p:txBody>
      </p:sp>
      <p:sp>
        <p:nvSpPr>
          <p:cNvPr id="24" name="AutoShape 24"/>
          <p:cNvSpPr/>
          <p:nvPr/>
        </p:nvSpPr>
        <p:spPr>
          <a:xfrm flipV="1">
            <a:off x="9144000" y="-547421"/>
            <a:ext cx="0" cy="157612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6777271"/>
            <a:ext cx="48114260" cy="27064271"/>
          </a:xfrm>
          <a:custGeom>
            <a:avLst/>
            <a:gdLst/>
            <a:ahLst/>
            <a:cxnLst/>
            <a:rect l="l" t="t" r="r" b="b"/>
            <a:pathLst>
              <a:path w="48114260" h="27064271">
                <a:moveTo>
                  <a:pt x="0" y="0"/>
                </a:moveTo>
                <a:lnTo>
                  <a:pt x="48114260" y="0"/>
                </a:lnTo>
                <a:lnTo>
                  <a:pt x="48114260" y="27064271"/>
                </a:lnTo>
                <a:lnTo>
                  <a:pt x="0" y="27064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grpSp>
        <p:nvGrpSpPr>
          <p:cNvPr id="3" name="Group 3"/>
          <p:cNvGrpSpPr/>
          <p:nvPr/>
        </p:nvGrpSpPr>
        <p:grpSpPr>
          <a:xfrm>
            <a:off x="3800475" y="38581"/>
            <a:ext cx="10687050" cy="3076051"/>
            <a:chOff x="0" y="-180975"/>
            <a:chExt cx="2814696" cy="810154"/>
          </a:xfrm>
        </p:grpSpPr>
        <p:sp>
          <p:nvSpPr>
            <p:cNvPr id="4" name="Freeform 4"/>
            <p:cNvSpPr/>
            <p:nvPr/>
          </p:nvSpPr>
          <p:spPr>
            <a:xfrm>
              <a:off x="0" y="-54568"/>
              <a:ext cx="2814696" cy="629179"/>
            </a:xfrm>
            <a:custGeom>
              <a:avLst/>
              <a:gdLst/>
              <a:ahLst/>
              <a:cxnLst/>
              <a:rect l="l" t="t" r="r" b="b"/>
              <a:pathLst>
                <a:path w="2814696" h="629179">
                  <a:moveTo>
                    <a:pt x="36945" y="0"/>
                  </a:moveTo>
                  <a:lnTo>
                    <a:pt x="2777751" y="0"/>
                  </a:lnTo>
                  <a:cubicBezTo>
                    <a:pt x="2798155" y="0"/>
                    <a:pt x="2814696" y="16541"/>
                    <a:pt x="2814696" y="36945"/>
                  </a:cubicBezTo>
                  <a:lnTo>
                    <a:pt x="2814696" y="592233"/>
                  </a:lnTo>
                  <a:cubicBezTo>
                    <a:pt x="2814696" y="602032"/>
                    <a:pt x="2810804" y="611429"/>
                    <a:pt x="2803875" y="618358"/>
                  </a:cubicBezTo>
                  <a:cubicBezTo>
                    <a:pt x="2796947" y="625286"/>
                    <a:pt x="2787549" y="629179"/>
                    <a:pt x="2777751" y="629179"/>
                  </a:cubicBezTo>
                  <a:lnTo>
                    <a:pt x="36945" y="629179"/>
                  </a:lnTo>
                  <a:cubicBezTo>
                    <a:pt x="27147" y="629179"/>
                    <a:pt x="17750" y="625286"/>
                    <a:pt x="10821" y="618358"/>
                  </a:cubicBezTo>
                  <a:cubicBezTo>
                    <a:pt x="3892" y="611429"/>
                    <a:pt x="0" y="602032"/>
                    <a:pt x="0" y="592233"/>
                  </a:cubicBezTo>
                  <a:lnTo>
                    <a:pt x="0" y="36945"/>
                  </a:lnTo>
                  <a:cubicBezTo>
                    <a:pt x="0" y="16541"/>
                    <a:pt x="16541" y="0"/>
                    <a:pt x="36945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7AFF38">
                    <a:alpha val="80000"/>
                  </a:srgbClr>
                </a:gs>
                <a:gs pos="100000">
                  <a:srgbClr val="00FFCC">
                    <a:alpha val="8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w="76200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80975"/>
              <a:ext cx="2814696" cy="8101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2319"/>
                </a:lnSpc>
                <a:spcBef>
                  <a:spcPct val="0"/>
                </a:spcBef>
              </a:pPr>
              <a:r>
                <a:rPr lang="en-US" sz="8799" b="1" dirty="0">
                  <a:solidFill>
                    <a:srgbClr val="000000">
                      <a:alpha val="80000"/>
                    </a:srgbClr>
                  </a:solidFill>
                  <a:latin typeface="Handjet Bold"/>
                  <a:ea typeface="Handjet Bold"/>
                  <a:cs typeface="Handjet Bold"/>
                  <a:sym typeface="Handjet Bold"/>
                </a:rPr>
                <a:t>Design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327067" y="3936715"/>
            <a:ext cx="5998558" cy="2894304"/>
          </a:xfrm>
          <a:custGeom>
            <a:avLst/>
            <a:gdLst/>
            <a:ahLst/>
            <a:cxnLst/>
            <a:rect l="l" t="t" r="r" b="b"/>
            <a:pathLst>
              <a:path w="5998558" h="2894304">
                <a:moveTo>
                  <a:pt x="0" y="0"/>
                </a:moveTo>
                <a:lnTo>
                  <a:pt x="5998558" y="0"/>
                </a:lnTo>
                <a:lnTo>
                  <a:pt x="5998558" y="2894304"/>
                </a:lnTo>
                <a:lnTo>
                  <a:pt x="0" y="28943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de-AT"/>
          </a:p>
        </p:txBody>
      </p:sp>
      <p:sp>
        <p:nvSpPr>
          <p:cNvPr id="7" name="Freeform 7"/>
          <p:cNvSpPr/>
          <p:nvPr/>
        </p:nvSpPr>
        <p:spPr>
          <a:xfrm>
            <a:off x="12168578" y="3354022"/>
            <a:ext cx="5354710" cy="3578957"/>
          </a:xfrm>
          <a:custGeom>
            <a:avLst/>
            <a:gdLst/>
            <a:ahLst/>
            <a:cxnLst/>
            <a:rect l="l" t="t" r="r" b="b"/>
            <a:pathLst>
              <a:path w="5354710" h="3578957">
                <a:moveTo>
                  <a:pt x="0" y="0"/>
                </a:moveTo>
                <a:lnTo>
                  <a:pt x="5354710" y="0"/>
                </a:lnTo>
                <a:lnTo>
                  <a:pt x="5354710" y="3578956"/>
                </a:lnTo>
                <a:lnTo>
                  <a:pt x="0" y="3578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35" t="-1358" r="-2951" b="-1698"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de-AT"/>
          </a:p>
        </p:txBody>
      </p:sp>
      <p:sp>
        <p:nvSpPr>
          <p:cNvPr id="8" name="Freeform 8"/>
          <p:cNvSpPr/>
          <p:nvPr/>
        </p:nvSpPr>
        <p:spPr>
          <a:xfrm>
            <a:off x="7108250" y="5383867"/>
            <a:ext cx="4071500" cy="3501490"/>
          </a:xfrm>
          <a:custGeom>
            <a:avLst/>
            <a:gdLst/>
            <a:ahLst/>
            <a:cxnLst/>
            <a:rect l="l" t="t" r="r" b="b"/>
            <a:pathLst>
              <a:path w="4071500" h="3501490">
                <a:moveTo>
                  <a:pt x="0" y="0"/>
                </a:moveTo>
                <a:lnTo>
                  <a:pt x="4071500" y="0"/>
                </a:lnTo>
                <a:lnTo>
                  <a:pt x="4071500" y="3501490"/>
                </a:lnTo>
                <a:lnTo>
                  <a:pt x="0" y="35014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w="38100" cap="rnd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de-AT"/>
          </a:p>
        </p:txBody>
      </p:sp>
      <p:sp>
        <p:nvSpPr>
          <p:cNvPr id="9" name="AutoShape 9"/>
          <p:cNvSpPr/>
          <p:nvPr/>
        </p:nvSpPr>
        <p:spPr>
          <a:xfrm>
            <a:off x="9144000" y="2907444"/>
            <a:ext cx="0" cy="247642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de-AT"/>
          </a:p>
        </p:txBody>
      </p:sp>
      <p:sp>
        <p:nvSpPr>
          <p:cNvPr id="10" name="AutoShape 10"/>
          <p:cNvSpPr/>
          <p:nvPr/>
        </p:nvSpPr>
        <p:spPr>
          <a:xfrm flipV="1">
            <a:off x="9144000" y="8885357"/>
            <a:ext cx="0" cy="178968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905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de-AT"/>
          </a:p>
        </p:txBody>
      </p:sp>
      <p:grpSp>
        <p:nvGrpSpPr>
          <p:cNvPr id="3" name="Group 3"/>
          <p:cNvGrpSpPr/>
          <p:nvPr/>
        </p:nvGrpSpPr>
        <p:grpSpPr>
          <a:xfrm>
            <a:off x="3800475" y="341561"/>
            <a:ext cx="10687050" cy="3076051"/>
            <a:chOff x="0" y="-180975"/>
            <a:chExt cx="2814696" cy="810154"/>
          </a:xfrm>
        </p:grpSpPr>
        <p:sp>
          <p:nvSpPr>
            <p:cNvPr id="4" name="Freeform 4"/>
            <p:cNvSpPr/>
            <p:nvPr/>
          </p:nvSpPr>
          <p:spPr>
            <a:xfrm>
              <a:off x="0" y="-47213"/>
              <a:ext cx="2814696" cy="629179"/>
            </a:xfrm>
            <a:custGeom>
              <a:avLst/>
              <a:gdLst/>
              <a:ahLst/>
              <a:cxnLst/>
              <a:rect l="l" t="t" r="r" b="b"/>
              <a:pathLst>
                <a:path w="2814696" h="629179">
                  <a:moveTo>
                    <a:pt x="36945" y="0"/>
                  </a:moveTo>
                  <a:lnTo>
                    <a:pt x="2777751" y="0"/>
                  </a:lnTo>
                  <a:cubicBezTo>
                    <a:pt x="2798155" y="0"/>
                    <a:pt x="2814696" y="16541"/>
                    <a:pt x="2814696" y="36945"/>
                  </a:cubicBezTo>
                  <a:lnTo>
                    <a:pt x="2814696" y="592233"/>
                  </a:lnTo>
                  <a:cubicBezTo>
                    <a:pt x="2814696" y="602032"/>
                    <a:pt x="2810804" y="611429"/>
                    <a:pt x="2803875" y="618358"/>
                  </a:cubicBezTo>
                  <a:cubicBezTo>
                    <a:pt x="2796947" y="625286"/>
                    <a:pt x="2787549" y="629179"/>
                    <a:pt x="2777751" y="629179"/>
                  </a:cubicBezTo>
                  <a:lnTo>
                    <a:pt x="36945" y="629179"/>
                  </a:lnTo>
                  <a:cubicBezTo>
                    <a:pt x="27147" y="629179"/>
                    <a:pt x="17750" y="625286"/>
                    <a:pt x="10821" y="618358"/>
                  </a:cubicBezTo>
                  <a:cubicBezTo>
                    <a:pt x="3892" y="611429"/>
                    <a:pt x="0" y="602032"/>
                    <a:pt x="0" y="592233"/>
                  </a:cubicBezTo>
                  <a:lnTo>
                    <a:pt x="0" y="36945"/>
                  </a:lnTo>
                  <a:cubicBezTo>
                    <a:pt x="0" y="16541"/>
                    <a:pt x="16541" y="0"/>
                    <a:pt x="36945" y="0"/>
                  </a:cubicBezTo>
                  <a:close/>
                </a:path>
              </a:pathLst>
            </a:custGeom>
            <a:solidFill>
              <a:srgbClr val="5B2D2D">
                <a:alpha val="88627"/>
              </a:srgbClr>
            </a:solidFill>
            <a:ln w="76200" cap="rnd">
              <a:solidFill>
                <a:srgbClr val="000000">
                  <a:alpha val="88627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de-AT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80975"/>
              <a:ext cx="2814696" cy="8101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2319"/>
                </a:lnSpc>
                <a:spcBef>
                  <a:spcPct val="0"/>
                </a:spcBef>
              </a:pPr>
              <a:r>
                <a:rPr lang="en-US" sz="8799" b="1" dirty="0">
                  <a:solidFill>
                    <a:srgbClr val="000000">
                      <a:alpha val="88627"/>
                    </a:srgbClr>
                  </a:solidFill>
                  <a:latin typeface="Handjet Bold"/>
                  <a:ea typeface="Handjet Bold"/>
                  <a:cs typeface="Handjet Bold"/>
                  <a:sym typeface="Handjet Bold"/>
                </a:rPr>
                <a:t>Highlights</a:t>
              </a:r>
            </a:p>
          </p:txBody>
        </p:sp>
      </p:grpSp>
      <p:sp>
        <p:nvSpPr>
          <p:cNvPr id="6" name="AutoShape 6"/>
          <p:cNvSpPr/>
          <p:nvPr/>
        </p:nvSpPr>
        <p:spPr>
          <a:xfrm flipV="1">
            <a:off x="9144000" y="-1731248"/>
            <a:ext cx="0" cy="2455148"/>
          </a:xfrm>
          <a:prstGeom prst="line">
            <a:avLst/>
          </a:prstGeom>
          <a:ln w="38100" cap="flat">
            <a:gradFill>
              <a:gsLst>
                <a:gs pos="0">
                  <a:srgbClr val="000000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path path="circle">
                <a:fillToRect l="50000" t="50000" r="50000" b="50000"/>
              </a:path>
            </a:gradFill>
            <a:prstDash val="solid"/>
            <a:headEnd type="diamond" w="lg" len="lg"/>
            <a:tailEnd type="diamond" w="lg" len="lg"/>
          </a:ln>
        </p:spPr>
        <p:txBody>
          <a:bodyPr/>
          <a:lstStyle/>
          <a:p>
            <a:endParaRPr lang="de-AT"/>
          </a:p>
        </p:txBody>
      </p:sp>
      <p:sp>
        <p:nvSpPr>
          <p:cNvPr id="7" name="Freeform 7"/>
          <p:cNvSpPr/>
          <p:nvPr/>
        </p:nvSpPr>
        <p:spPr>
          <a:xfrm>
            <a:off x="1028700" y="3526978"/>
            <a:ext cx="6301335" cy="6356958"/>
          </a:xfrm>
          <a:custGeom>
            <a:avLst/>
            <a:gdLst/>
            <a:ahLst/>
            <a:cxnLst/>
            <a:rect l="l" t="t" r="r" b="b"/>
            <a:pathLst>
              <a:path w="6301335" h="6356958">
                <a:moveTo>
                  <a:pt x="0" y="0"/>
                </a:moveTo>
                <a:lnTo>
                  <a:pt x="6301335" y="0"/>
                </a:lnTo>
                <a:lnTo>
                  <a:pt x="6301335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19050" cap="rnd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de-AT"/>
          </a:p>
        </p:txBody>
      </p:sp>
      <p:sp>
        <p:nvSpPr>
          <p:cNvPr id="8" name="Freeform 8"/>
          <p:cNvSpPr/>
          <p:nvPr/>
        </p:nvSpPr>
        <p:spPr>
          <a:xfrm>
            <a:off x="9847315" y="4879611"/>
            <a:ext cx="7411985" cy="3651692"/>
          </a:xfrm>
          <a:custGeom>
            <a:avLst/>
            <a:gdLst/>
            <a:ahLst/>
            <a:cxnLst/>
            <a:rect l="l" t="t" r="r" b="b"/>
            <a:pathLst>
              <a:path w="7411985" h="3651692">
                <a:moveTo>
                  <a:pt x="0" y="0"/>
                </a:moveTo>
                <a:lnTo>
                  <a:pt x="7411985" y="0"/>
                </a:lnTo>
                <a:lnTo>
                  <a:pt x="7411985" y="3651692"/>
                </a:lnTo>
                <a:lnTo>
                  <a:pt x="0" y="36516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19050" cap="rnd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de-AT"/>
          </a:p>
        </p:txBody>
      </p:sp>
      <p:sp>
        <p:nvSpPr>
          <p:cNvPr id="9" name="AutoShape 9"/>
          <p:cNvSpPr/>
          <p:nvPr/>
        </p:nvSpPr>
        <p:spPr>
          <a:xfrm>
            <a:off x="9144000" y="3238350"/>
            <a:ext cx="0" cy="6987472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de-A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de-AT"/>
          </a:p>
        </p:txBody>
      </p:sp>
      <p:grpSp>
        <p:nvGrpSpPr>
          <p:cNvPr id="3" name="Group 3"/>
          <p:cNvGrpSpPr/>
          <p:nvPr/>
        </p:nvGrpSpPr>
        <p:grpSpPr>
          <a:xfrm>
            <a:off x="2165282" y="2523155"/>
            <a:ext cx="13957436" cy="5240689"/>
            <a:chOff x="0" y="0"/>
            <a:chExt cx="3676033" cy="13802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76033" cy="1380264"/>
            </a:xfrm>
            <a:custGeom>
              <a:avLst/>
              <a:gdLst/>
              <a:ahLst/>
              <a:cxnLst/>
              <a:rect l="l" t="t" r="r" b="b"/>
              <a:pathLst>
                <a:path w="3676033" h="1380264">
                  <a:moveTo>
                    <a:pt x="28289" y="0"/>
                  </a:moveTo>
                  <a:lnTo>
                    <a:pt x="3647744" y="0"/>
                  </a:lnTo>
                  <a:cubicBezTo>
                    <a:pt x="3655247" y="0"/>
                    <a:pt x="3662442" y="2980"/>
                    <a:pt x="3667747" y="8286"/>
                  </a:cubicBezTo>
                  <a:cubicBezTo>
                    <a:pt x="3673052" y="13591"/>
                    <a:pt x="3676033" y="20786"/>
                    <a:pt x="3676033" y="28289"/>
                  </a:cubicBezTo>
                  <a:lnTo>
                    <a:pt x="3676033" y="1351975"/>
                  </a:lnTo>
                  <a:cubicBezTo>
                    <a:pt x="3676033" y="1367599"/>
                    <a:pt x="3663367" y="1380264"/>
                    <a:pt x="3647744" y="1380264"/>
                  </a:cubicBezTo>
                  <a:lnTo>
                    <a:pt x="28289" y="1380264"/>
                  </a:lnTo>
                  <a:cubicBezTo>
                    <a:pt x="20786" y="1380264"/>
                    <a:pt x="13591" y="1377283"/>
                    <a:pt x="8286" y="1371978"/>
                  </a:cubicBezTo>
                  <a:cubicBezTo>
                    <a:pt x="2980" y="1366673"/>
                    <a:pt x="0" y="1359478"/>
                    <a:pt x="0" y="1351975"/>
                  </a:cubicBezTo>
                  <a:lnTo>
                    <a:pt x="0" y="28289"/>
                  </a:lnTo>
                  <a:cubicBezTo>
                    <a:pt x="0" y="20786"/>
                    <a:pt x="2980" y="13591"/>
                    <a:pt x="8286" y="8286"/>
                  </a:cubicBezTo>
                  <a:cubicBezTo>
                    <a:pt x="13591" y="2980"/>
                    <a:pt x="20786" y="0"/>
                    <a:pt x="28289" y="0"/>
                  </a:cubicBezTo>
                  <a:close/>
                </a:path>
              </a:pathLst>
            </a:custGeom>
            <a:solidFill>
              <a:srgbClr val="7B5F43">
                <a:alpha val="80000"/>
              </a:srgbClr>
            </a:solidFill>
            <a:ln w="76200" cap="rnd">
              <a:solidFill>
                <a:srgbClr val="000000">
                  <a:alpha val="8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80975"/>
              <a:ext cx="3676033" cy="15612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231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6531843" y="3936682"/>
            <a:ext cx="5224314" cy="2165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639"/>
              </a:lnSpc>
              <a:spcBef>
                <a:spcPct val="0"/>
              </a:spcBef>
            </a:pPr>
            <a:r>
              <a:rPr lang="en-US" sz="12600" b="1">
                <a:solidFill>
                  <a:srgbClr val="000000"/>
                </a:solidFill>
                <a:latin typeface="Handjet Bold"/>
                <a:ea typeface="Handjet Bold"/>
                <a:cs typeface="Handjet Bold"/>
                <a:sym typeface="Handjet Bold"/>
              </a:rPr>
              <a:t>Live 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Benutzerdefiniert</PresentationFormat>
  <Paragraphs>24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Calibri</vt:lpstr>
      <vt:lpstr>Handjet Bold</vt:lpstr>
      <vt:lpstr>Arial</vt:lpstr>
      <vt:lpstr>Canva Sans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Jump Odyssey</dc:title>
  <cp:lastModifiedBy>Kranebitter Nico</cp:lastModifiedBy>
  <cp:revision>2</cp:revision>
  <dcterms:created xsi:type="dcterms:W3CDTF">2006-08-16T00:00:00Z</dcterms:created>
  <dcterms:modified xsi:type="dcterms:W3CDTF">2025-06-03T16:57:54Z</dcterms:modified>
  <dc:identifier>DAGpNo1ITpM</dc:identifier>
</cp:coreProperties>
</file>