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1254" r:id="rId2"/>
    <p:sldId id="1255" r:id="rId3"/>
    <p:sldId id="1256" r:id="rId4"/>
    <p:sldId id="1257" r:id="rId5"/>
    <p:sldId id="1259" r:id="rId6"/>
    <p:sldId id="1258" r:id="rId7"/>
    <p:sldId id="1260" r:id="rId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8" autoAdjust="0"/>
  </p:normalViewPr>
  <p:slideViewPr>
    <p:cSldViewPr>
      <p:cViewPr varScale="1">
        <p:scale>
          <a:sx n="65" d="100"/>
          <a:sy n="65" d="100"/>
        </p:scale>
        <p:origin x="19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bringt </a:t>
            </a:r>
            <a:r>
              <a:rPr lang="de-DE" dirty="0" err="1"/>
              <a:t>shelly</a:t>
            </a:r>
            <a:r>
              <a:rPr lang="de-DE" dirty="0"/>
              <a:t> </a:t>
            </a:r>
            <a:r>
              <a:rPr lang="de-DE" dirty="0" err="1"/>
              <a:t>CoIot</a:t>
            </a:r>
            <a:r>
              <a:rPr lang="de-DE" dirty="0"/>
              <a:t> im </a:t>
            </a:r>
            <a:r>
              <a:rPr lang="de-DE" dirty="0" err="1"/>
              <a:t>zusammenhang</a:t>
            </a:r>
            <a:r>
              <a:rPr lang="de-DE" dirty="0"/>
              <a:t> mit 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assistant</a:t>
            </a:r>
            <a:endParaRPr lang="de-DE" dirty="0"/>
          </a:p>
          <a:p>
            <a:r>
              <a:rPr lang="de-DE" b="1" dirty="0" err="1"/>
              <a:t>ChatGPT</a:t>
            </a:r>
            <a:r>
              <a:rPr lang="de-DE" b="1" dirty="0"/>
              <a:t>:</a:t>
            </a:r>
          </a:p>
          <a:p>
            <a:r>
              <a:rPr lang="de-DE" dirty="0" err="1"/>
              <a:t>ChatGPT</a:t>
            </a:r>
            <a:endParaRPr lang="de-DE" dirty="0"/>
          </a:p>
          <a:p>
            <a:r>
              <a:rPr lang="de-DE" dirty="0"/>
              <a:t>Der Begriff </a:t>
            </a:r>
            <a:r>
              <a:rPr lang="de-DE" b="1" dirty="0"/>
              <a:t>"Shelly </a:t>
            </a:r>
            <a:r>
              <a:rPr lang="de-DE" b="1" dirty="0" err="1"/>
              <a:t>CoIot</a:t>
            </a:r>
            <a:r>
              <a:rPr lang="de-DE" b="1" dirty="0"/>
              <a:t>"</a:t>
            </a:r>
            <a:r>
              <a:rPr lang="de-DE" dirty="0"/>
              <a:t> in deinem Bild ist wahrscheinlich ein Tippfehler oder eine ungewöhnliche Darstellung des Begriffs </a:t>
            </a:r>
            <a:r>
              <a:rPr lang="de-DE" b="1" dirty="0"/>
              <a:t>"Shelly Cloud IoT"</a:t>
            </a:r>
            <a:r>
              <a:rPr lang="de-DE" dirty="0"/>
              <a:t> oder eine Variante davon. Shelly ist bekannt für seine Smart-Home-Geräte, die sich gut mit Plattformen wie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 integrieren lassen.</a:t>
            </a:r>
          </a:p>
          <a:p>
            <a:r>
              <a:rPr lang="de-DE" dirty="0"/>
              <a:t>Hier ist eine Erklärung, wie </a:t>
            </a:r>
            <a:r>
              <a:rPr lang="de-DE" b="1" dirty="0"/>
              <a:t>Shelly-Geräte</a:t>
            </a:r>
            <a:r>
              <a:rPr lang="de-DE" dirty="0"/>
              <a:t> (einschließlich solcher, die auf </a:t>
            </a:r>
            <a:r>
              <a:rPr lang="de-DE" b="1" dirty="0" err="1"/>
              <a:t>CoIoT</a:t>
            </a:r>
            <a:r>
              <a:rPr lang="de-DE" dirty="0"/>
              <a:t> basieren) mit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 funktionieren:</a:t>
            </a:r>
          </a:p>
          <a:p>
            <a:r>
              <a:rPr lang="de-DE" b="1" dirty="0"/>
              <a:t>1. Shelly </a:t>
            </a:r>
            <a:r>
              <a:rPr lang="de-DE" b="1" dirty="0" err="1"/>
              <a:t>CoIoT</a:t>
            </a:r>
            <a:endParaRPr lang="de-DE" b="1" dirty="0"/>
          </a:p>
          <a:p>
            <a:r>
              <a:rPr lang="de-DE" dirty="0" err="1"/>
              <a:t>CoIoT</a:t>
            </a:r>
            <a:r>
              <a:rPr lang="de-DE" dirty="0"/>
              <a:t> ist ein </a:t>
            </a:r>
            <a:r>
              <a:rPr lang="de-DE" b="1" dirty="0"/>
              <a:t>proprietäres Protokoll von Shelly</a:t>
            </a:r>
            <a:r>
              <a:rPr lang="de-DE" dirty="0"/>
              <a:t>, das für die Kommunikation zwischen Shelly-Geräten und Smart-Home-Systemen verwendet wird. Es steht für </a:t>
            </a:r>
            <a:r>
              <a:rPr lang="de-DE" b="1" dirty="0"/>
              <a:t>"</a:t>
            </a:r>
            <a:r>
              <a:rPr lang="de-DE" b="1" dirty="0" err="1"/>
              <a:t>CoAP</a:t>
            </a:r>
            <a:r>
              <a:rPr lang="de-DE" b="1" dirty="0"/>
              <a:t> </a:t>
            </a:r>
            <a:r>
              <a:rPr lang="de-DE" b="1" dirty="0" err="1"/>
              <a:t>over</a:t>
            </a:r>
            <a:r>
              <a:rPr lang="de-DE" b="1" dirty="0"/>
              <a:t> IoT"</a:t>
            </a:r>
            <a:r>
              <a:rPr lang="de-DE" dirty="0"/>
              <a:t> und basiert auf dem </a:t>
            </a:r>
            <a:r>
              <a:rPr lang="de-DE" b="1" dirty="0" err="1"/>
              <a:t>CoAP</a:t>
            </a:r>
            <a:r>
              <a:rPr lang="de-DE" b="1" dirty="0"/>
              <a:t>-Protokoll</a:t>
            </a:r>
            <a:r>
              <a:rPr lang="de-DE" dirty="0"/>
              <a:t> (</a:t>
            </a:r>
            <a:r>
              <a:rPr lang="de-DE" dirty="0" err="1"/>
              <a:t>Constrained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Protocol). </a:t>
            </a:r>
            <a:r>
              <a:rPr lang="de-DE" dirty="0" err="1"/>
              <a:t>CoAP</a:t>
            </a:r>
            <a:r>
              <a:rPr lang="de-DE" dirty="0"/>
              <a:t> ist ein leichtgewichtiges Kommunikationsprotokoll, das speziell für Geräte mit geringen Ressourcen entwickelt wurde – perfekt für IoT-Anwendungen.</a:t>
            </a:r>
          </a:p>
          <a:p>
            <a:r>
              <a:rPr lang="de-DE" dirty="0"/>
              <a:t>Im Zusammenhang mit Shelly-Geräten ermöglicht </a:t>
            </a:r>
            <a:r>
              <a:rPr lang="de-DE" b="1" dirty="0" err="1"/>
              <a:t>CoIoT</a:t>
            </a:r>
            <a:r>
              <a:rPr lang="de-DE" dirty="0"/>
              <a:t> eine effizientere und schnellere Kommunikation als HTTP. Es reduziert die Latenz und minimiert den Datenverkehr, was es ideal für Smart-Home-Umgebungen macht.</a:t>
            </a:r>
          </a:p>
          <a:p>
            <a:r>
              <a:rPr lang="de-DE" b="1" dirty="0"/>
              <a:t>2. Home </a:t>
            </a:r>
            <a:r>
              <a:rPr lang="de-DE" b="1" dirty="0" err="1"/>
              <a:t>Assistant</a:t>
            </a:r>
            <a:r>
              <a:rPr lang="de-DE" b="1" dirty="0"/>
              <a:t> Integration</a:t>
            </a:r>
          </a:p>
          <a:p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 ist eine beliebte Open-Source-Plattform für die Automatisierung von Smart Homes. Shelly-Geräte lassen sich nahtlos in Home </a:t>
            </a:r>
            <a:r>
              <a:rPr lang="de-DE" dirty="0" err="1"/>
              <a:t>Assistant</a:t>
            </a:r>
            <a:r>
              <a:rPr lang="de-DE" dirty="0"/>
              <a:t> integrieren, und </a:t>
            </a:r>
            <a:r>
              <a:rPr lang="de-DE" dirty="0" err="1"/>
              <a:t>CoIoT</a:t>
            </a:r>
            <a:r>
              <a:rPr lang="de-DE" dirty="0"/>
              <a:t> kann dabei eine Rolle spielen, um die Leistung der Shelly-Geräte innerhalb des Systems zu verbessern.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Echtzeit-Updates</a:t>
            </a:r>
            <a:r>
              <a:rPr lang="de-DE" dirty="0"/>
              <a:t>: Dank </a:t>
            </a:r>
            <a:r>
              <a:rPr lang="de-DE" dirty="0" err="1"/>
              <a:t>CoIoT</a:t>
            </a:r>
            <a:r>
              <a:rPr lang="de-DE" dirty="0"/>
              <a:t> kann Home </a:t>
            </a:r>
            <a:r>
              <a:rPr lang="de-DE" dirty="0" err="1"/>
              <a:t>Assistant</a:t>
            </a:r>
            <a:r>
              <a:rPr lang="de-DE" dirty="0"/>
              <a:t> fast </a:t>
            </a:r>
            <a:r>
              <a:rPr lang="de-DE" b="1" dirty="0"/>
              <a:t>in Echtzeit</a:t>
            </a:r>
            <a:r>
              <a:rPr lang="de-DE" dirty="0"/>
              <a:t> Statusänderungen von Shelly-Geräten empfangen, z.B. wenn ein Licht eingeschaltet oder eine Steckdose aktiviert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Effizienz</a:t>
            </a:r>
            <a:r>
              <a:rPr lang="de-DE" dirty="0"/>
              <a:t>: </a:t>
            </a:r>
            <a:r>
              <a:rPr lang="de-DE" dirty="0" err="1"/>
              <a:t>CoIoT</a:t>
            </a:r>
            <a:r>
              <a:rPr lang="de-DE" dirty="0"/>
              <a:t> verwendet weniger Bandbreite als andere Protokolle, was zu einer geringeren Belastung des Netzwerks führt und die Reaktionszeiten verbessert.</a:t>
            </a:r>
          </a:p>
          <a:p>
            <a:r>
              <a:rPr lang="de-DE" b="1" dirty="0"/>
              <a:t>3. Einrichtung in Home </a:t>
            </a:r>
            <a:r>
              <a:rPr lang="de-DE" b="1" dirty="0" err="1"/>
              <a:t>Assistant</a:t>
            </a:r>
            <a:endParaRPr lang="de-DE" b="1" dirty="0"/>
          </a:p>
          <a:p>
            <a:r>
              <a:rPr lang="de-DE" dirty="0"/>
              <a:t>Um Shelly-Geräte mit </a:t>
            </a:r>
            <a:r>
              <a:rPr lang="de-DE" dirty="0" err="1"/>
              <a:t>CoIoT</a:t>
            </a:r>
            <a:r>
              <a:rPr lang="de-DE" dirty="0"/>
              <a:t> in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 zu verwenden, muss Folgendes beachtet werden: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Shelly Integration</a:t>
            </a:r>
            <a:r>
              <a:rPr lang="de-DE" dirty="0"/>
              <a:t>: Home </a:t>
            </a:r>
            <a:r>
              <a:rPr lang="de-DE" dirty="0" err="1"/>
              <a:t>Assistant</a:t>
            </a:r>
            <a:r>
              <a:rPr lang="de-DE" dirty="0"/>
              <a:t> bietet eine native Integration für Shelly-Geräte. Du kannst sie direkt über die Home </a:t>
            </a:r>
            <a:r>
              <a:rPr lang="de-DE" dirty="0" err="1"/>
              <a:t>Assistant</a:t>
            </a:r>
            <a:r>
              <a:rPr lang="de-DE" dirty="0"/>
              <a:t>-Oberfläche einrichten.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Aktivierung von </a:t>
            </a:r>
            <a:r>
              <a:rPr lang="de-DE" b="1" dirty="0" err="1"/>
              <a:t>CoIoT</a:t>
            </a:r>
            <a:r>
              <a:rPr lang="de-DE" dirty="0"/>
              <a:t>: Auf der Web-Oberfläche des Shelly-Geräts (über die IP-Adresse erreichbar) kann unter den erweiterten Einstellungen </a:t>
            </a:r>
            <a:r>
              <a:rPr lang="de-DE" b="1" dirty="0" err="1"/>
              <a:t>CoIoT</a:t>
            </a:r>
            <a:r>
              <a:rPr lang="de-DE" b="1" dirty="0"/>
              <a:t> aktiviert</a:t>
            </a:r>
            <a:r>
              <a:rPr lang="de-DE" dirty="0"/>
              <a:t> werden. Dies stellt sicher, dass das Gerät über das effizientere Protokoll kommuniziert.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MQTT-Unterstützung</a:t>
            </a:r>
            <a:r>
              <a:rPr lang="de-DE" dirty="0"/>
              <a:t>: Alternativ kann auch </a:t>
            </a:r>
            <a:r>
              <a:rPr lang="de-DE" b="1" dirty="0"/>
              <a:t>MQTT</a:t>
            </a:r>
            <a:r>
              <a:rPr lang="de-DE" dirty="0"/>
              <a:t> verwendet werden, falls es für deine Umgebung besser geeignet ist. Home </a:t>
            </a:r>
            <a:r>
              <a:rPr lang="de-DE" dirty="0" err="1"/>
              <a:t>Assistant</a:t>
            </a:r>
            <a:r>
              <a:rPr lang="de-DE" dirty="0"/>
              <a:t> unterstützt ebenfalls MQTT, was eine weitere Option für die Integration bietet.</a:t>
            </a:r>
          </a:p>
          <a:p>
            <a:r>
              <a:rPr lang="de-DE" b="1" dirty="0"/>
              <a:t>Fazit:</a:t>
            </a:r>
          </a:p>
          <a:p>
            <a:r>
              <a:rPr lang="de-DE" dirty="0"/>
              <a:t>Die Verwendung von </a:t>
            </a:r>
            <a:r>
              <a:rPr lang="de-DE" b="1" dirty="0"/>
              <a:t>Shelly </a:t>
            </a:r>
            <a:r>
              <a:rPr lang="de-DE" b="1" dirty="0" err="1"/>
              <a:t>CoIoT</a:t>
            </a:r>
            <a:r>
              <a:rPr lang="de-DE" dirty="0"/>
              <a:t> in Verbindung mit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 bringt erhebliche Vorteile bei der </a:t>
            </a:r>
            <a:r>
              <a:rPr lang="de-DE" b="1" dirty="0"/>
              <a:t>Geschwindigkeit</a:t>
            </a:r>
            <a:r>
              <a:rPr lang="de-DE" dirty="0"/>
              <a:t> und </a:t>
            </a:r>
            <a:r>
              <a:rPr lang="de-DE" b="1" dirty="0"/>
              <a:t>Effizienz</a:t>
            </a:r>
            <a:r>
              <a:rPr lang="de-DE" dirty="0"/>
              <a:t> der Kommunikation zwischen den Geräten. Du erhältst eine zuverlässigere Echtzeitüberwachung und -steuerung deiner Shelly-Geräte, was dein Smart-Home-System flüssiger und reaktionsschneller macht.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571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33.1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trained_Application_Protoc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CA7D8-AC14-BC98-26BC-80B70802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Erstinstallation per Browser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0802A-AD50-CAAA-1AD8-59C269CF1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Shelly muss ins WLAN gebracht werden</a:t>
            </a:r>
          </a:p>
          <a:p>
            <a:r>
              <a:rPr lang="de-AT" dirty="0"/>
              <a:t>Anlernmodus </a:t>
            </a:r>
            <a:r>
              <a:rPr lang="de-AT" dirty="0">
                <a:sym typeface="Wingdings" panose="05000000000000000000" pitchFamily="2" charset="2"/>
              </a:rPr>
              <a:t> Shelly spannt WLAN auf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SSID: </a:t>
            </a:r>
            <a:r>
              <a:rPr lang="de-AT" dirty="0" err="1">
                <a:sym typeface="Wingdings" panose="05000000000000000000" pitchFamily="2" charset="2"/>
              </a:rPr>
              <a:t>shellyplug</a:t>
            </a:r>
            <a:r>
              <a:rPr lang="de-AT" dirty="0">
                <a:sym typeface="Wingdings" panose="05000000000000000000" pitchFamily="2" charset="2"/>
              </a:rPr>
              <a:t>-xxx</a:t>
            </a:r>
          </a:p>
          <a:p>
            <a:r>
              <a:rPr lang="de-AT" dirty="0">
                <a:sym typeface="Wingdings" panose="05000000000000000000" pitchFamily="2" charset="2"/>
              </a:rPr>
              <a:t>Verbinden mit 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http://192.168.33.1</a:t>
            </a:r>
            <a:r>
              <a:rPr lang="de-AT" dirty="0">
                <a:sym typeface="Wingdings" panose="05000000000000000000" pitchFamily="2" charset="2"/>
              </a:rPr>
              <a:t> </a:t>
            </a:r>
          </a:p>
          <a:p>
            <a:r>
              <a:rPr lang="de-AT" dirty="0">
                <a:sym typeface="Wingdings" panose="05000000000000000000" pitchFamily="2" charset="2"/>
              </a:rPr>
              <a:t>Factory-</a:t>
            </a:r>
            <a:r>
              <a:rPr lang="de-AT" dirty="0" err="1">
                <a:sym typeface="Wingdings" panose="05000000000000000000" pitchFamily="2" charset="2"/>
              </a:rPr>
              <a:t>Reset</a:t>
            </a:r>
            <a:r>
              <a:rPr lang="de-AT" dirty="0">
                <a:sym typeface="Wingdings" panose="05000000000000000000" pitchFamily="2" charset="2"/>
              </a:rPr>
              <a:t>: </a:t>
            </a:r>
            <a:r>
              <a:rPr lang="de-AT" dirty="0" err="1">
                <a:sym typeface="Wingdings" panose="05000000000000000000" pitchFamily="2" charset="2"/>
              </a:rPr>
              <a:t>Tast</a:t>
            </a:r>
            <a:r>
              <a:rPr lang="de-AT" dirty="0">
                <a:sym typeface="Wingdings" panose="05000000000000000000" pitchFamily="2" charset="2"/>
              </a:rPr>
              <a:t> ca. 15 Sekunden drücken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ABA9A4-3916-28F8-E485-EF45BD39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8" y="3865507"/>
            <a:ext cx="6228184" cy="28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B87D4-7554-DC80-E6C3-DC43830F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WLAN aufnehmen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EFA70-EE7C-7688-CC12-778CB824B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657AB3-0F28-65AD-835A-5F4B8DFA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52736"/>
            <a:ext cx="8229600" cy="33224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0E235D-13D8-C357-5C19-9C541726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725144"/>
            <a:ext cx="6057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82F6A-CA49-DF9E-C5F4-07A56E3E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IP-Adresse über Router ermitteln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232A69-5D65-B700-5365-AA14D6B5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807ED5-FCCE-2B9E-E02F-71D1E3EB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6851"/>
            <a:ext cx="8229600" cy="26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51503-0EE7-BA9B-8458-ADE4197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in HA automatisch erkannt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127052-1A94-620C-A0B6-07451A865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EF5B8B-1812-1726-3936-1233F745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95050"/>
            <a:ext cx="4543100" cy="2784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A89C270-28F2-5EAF-6F69-35C398893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14" y="2507043"/>
            <a:ext cx="4082909" cy="3148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9F3BE78-97E8-3151-FB1F-F36D430D3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34" y="3892275"/>
            <a:ext cx="4211960" cy="29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B7F71-00CA-D13A-0B0E-C7A5103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Optimierung des Protokolls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48766E-1AE1-AA85-58EB-9C9896CD5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 err="1"/>
              <a:t>CoIot</a:t>
            </a:r>
            <a:r>
              <a:rPr lang="de-AT" sz="2400" dirty="0"/>
              <a:t> ist spezielles </a:t>
            </a:r>
            <a:r>
              <a:rPr lang="de-AT" sz="2400" dirty="0" err="1"/>
              <a:t>CoAp</a:t>
            </a:r>
            <a:r>
              <a:rPr lang="de-AT" sz="2400" dirty="0"/>
              <a:t>-Protokoll</a:t>
            </a:r>
          </a:p>
          <a:p>
            <a:pPr lvl="1"/>
            <a:r>
              <a:rPr lang="de-AT" sz="2000" dirty="0">
                <a:hlinkClick r:id="rId3"/>
              </a:rPr>
              <a:t>https://en.wikipedia.org/wiki/Constrained_Application_Protocol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AC0F7F-5AFC-5948-7B1B-B83CFC8F3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92863"/>
            <a:ext cx="6910658" cy="37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EE5CB-B7C9-99DC-0F75-87D023B0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– Temperaturabhängig schalten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5CC1E-13DB-58C5-4427-C868D07303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Wenn Außentemperatur einstellbaren Wert unterschreitet </a:t>
            </a:r>
            <a:r>
              <a:rPr lang="de-AT" sz="2400" dirty="0">
                <a:sym typeface="Wingdings" panose="05000000000000000000" pitchFamily="2" charset="2"/>
              </a:rPr>
              <a:t> Shelly einschalten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Bei Überschreiten der Außentemperatur um mindestens 1 Grad  Shelly abschalten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Außentemperatur  Integration ZAMG</a:t>
            </a:r>
          </a:p>
          <a:p>
            <a:r>
              <a:rPr lang="de-AT" sz="2400" dirty="0">
                <a:sym typeface="Wingdings" panose="05000000000000000000" pitchFamily="2" charset="2"/>
              </a:rPr>
              <a:t>Schwellwert einstellen  </a:t>
            </a:r>
            <a:r>
              <a:rPr lang="de-AT" sz="2400" dirty="0" err="1">
                <a:sym typeface="Wingdings" panose="05000000000000000000" pitchFamily="2" charset="2"/>
              </a:rPr>
              <a:t>Number</a:t>
            </a:r>
            <a:r>
              <a:rPr lang="de-AT" sz="2400" dirty="0">
                <a:sym typeface="Wingdings" panose="05000000000000000000" pitchFamily="2" charset="2"/>
              </a:rPr>
              <a:t>-Helper</a:t>
            </a:r>
          </a:p>
          <a:p>
            <a:r>
              <a:rPr lang="de-AT" sz="2400" dirty="0">
                <a:sym typeface="Wingdings" panose="05000000000000000000" pitchFamily="2" charset="2"/>
              </a:rPr>
              <a:t>Einfache Automatisierungen</a:t>
            </a:r>
            <a:endParaRPr lang="de-AT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3333-FBF4-469F-0195-2C0DF24B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3149154" cy="17218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590A2B-6585-A772-655C-1E24EE46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775" y="4149080"/>
            <a:ext cx="3096313" cy="172180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D3B4907-B8E8-FE95-7D5A-18D281A948D9}"/>
              </a:ext>
            </a:extLst>
          </p:cNvPr>
          <p:cNvSpPr/>
          <p:nvPr/>
        </p:nvSpPr>
        <p:spPr>
          <a:xfrm rot="1386466">
            <a:off x="7477297" y="5667880"/>
            <a:ext cx="1129183" cy="587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44000" tIns="108000" rIns="144000" bIns="10800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9829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75C1C-FED4-555B-139D-BB8E291C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 Einbindung über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788EE6-8967-9C85-496C-5B2A6DB7B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BCF673-3A76-E440-BAC8-57508CF2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196752"/>
            <a:ext cx="826614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901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Bildschirmpräsentation (4:3)</PresentationFormat>
  <Paragraphs>40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2_Larissa</vt:lpstr>
      <vt:lpstr>Erstinstallation per Browser</vt:lpstr>
      <vt:lpstr>In WLAN aufnehmen</vt:lpstr>
      <vt:lpstr>IP-Adresse über Router ermitteln</vt:lpstr>
      <vt:lpstr>Wird in HA automatisch erkannt …</vt:lpstr>
      <vt:lpstr>Optimierung des Protokolls</vt:lpstr>
      <vt:lpstr>Übung – Temperaturabhängig schalten</vt:lpstr>
      <vt:lpstr>Alternative Einbindung über MQTT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839</cp:revision>
  <dcterms:created xsi:type="dcterms:W3CDTF">2011-08-18T07:37:01Z</dcterms:created>
  <dcterms:modified xsi:type="dcterms:W3CDTF">2024-10-18T14:20:45Z</dcterms:modified>
</cp:coreProperties>
</file>