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28"/>
  </p:notesMasterIdLst>
  <p:handoutMasterIdLst>
    <p:handoutMasterId r:id="rId29"/>
  </p:handoutMasterIdLst>
  <p:sldIdLst>
    <p:sldId id="1231" r:id="rId2"/>
    <p:sldId id="1233" r:id="rId3"/>
    <p:sldId id="1234" r:id="rId4"/>
    <p:sldId id="1240" r:id="rId5"/>
    <p:sldId id="1241" r:id="rId6"/>
    <p:sldId id="1242" r:id="rId7"/>
    <p:sldId id="1244" r:id="rId8"/>
    <p:sldId id="1245" r:id="rId9"/>
    <p:sldId id="1246" r:id="rId10"/>
    <p:sldId id="1237" r:id="rId11"/>
    <p:sldId id="1238" r:id="rId12"/>
    <p:sldId id="1243" r:id="rId13"/>
    <p:sldId id="1247" r:id="rId14"/>
    <p:sldId id="1248" r:id="rId15"/>
    <p:sldId id="1249" r:id="rId16"/>
    <p:sldId id="1236" r:id="rId17"/>
    <p:sldId id="1250" r:id="rId18"/>
    <p:sldId id="1235" r:id="rId19"/>
    <p:sldId id="1232" r:id="rId20"/>
    <p:sldId id="1224" r:id="rId21"/>
    <p:sldId id="1225" r:id="rId22"/>
    <p:sldId id="1226" r:id="rId23"/>
    <p:sldId id="1228" r:id="rId24"/>
    <p:sldId id="1229" r:id="rId25"/>
    <p:sldId id="1227" r:id="rId26"/>
    <p:sldId id="1230" r:id="rId27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2288" autoAdjust="0"/>
  </p:normalViewPr>
  <p:slideViewPr>
    <p:cSldViewPr>
      <p:cViewPr varScale="1">
        <p:scale>
          <a:sx n="59" d="100"/>
          <a:sy n="59" d="100"/>
        </p:scale>
        <p:origin x="2131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-3158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25.10.2024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25.10.2024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type: horizontal-</a:t>
            </a:r>
            <a:r>
              <a:rPr lang="de-AT" dirty="0" err="1"/>
              <a:t>stack</a:t>
            </a:r>
            <a:endParaRPr lang="de-AT" dirty="0"/>
          </a:p>
          <a:p>
            <a:r>
              <a:rPr lang="de-AT" dirty="0" err="1"/>
              <a:t>cards</a:t>
            </a:r>
            <a:r>
              <a:rPr lang="de-AT" dirty="0"/>
              <a:t>:</a:t>
            </a:r>
          </a:p>
          <a:p>
            <a:r>
              <a:rPr lang="de-AT" dirty="0"/>
              <a:t>  - type: </a:t>
            </a:r>
            <a:r>
              <a:rPr lang="de-AT" dirty="0" err="1"/>
              <a:t>custom:mushroom-template-card</a:t>
            </a:r>
            <a:endParaRPr lang="de-AT" dirty="0"/>
          </a:p>
          <a:p>
            <a:r>
              <a:rPr lang="de-AT" dirty="0"/>
              <a:t>    </a:t>
            </a:r>
            <a:r>
              <a:rPr lang="de-AT" dirty="0" err="1"/>
              <a:t>primary</a:t>
            </a:r>
            <a:r>
              <a:rPr lang="de-AT" dirty="0"/>
              <a:t>: "{{ </a:t>
            </a:r>
            <a:r>
              <a:rPr lang="de-AT" dirty="0" err="1"/>
              <a:t>states</a:t>
            </a:r>
            <a:r>
              <a:rPr lang="de-AT" dirty="0"/>
              <a:t>('sensor.plant_sensor_48e1_moisture')}}%"</a:t>
            </a:r>
          </a:p>
          <a:p>
            <a:r>
              <a:rPr lang="de-AT" dirty="0"/>
              <a:t>    </a:t>
            </a:r>
            <a:r>
              <a:rPr lang="de-AT" dirty="0" err="1"/>
              <a:t>secondary</a:t>
            </a:r>
            <a:r>
              <a:rPr lang="de-AT" dirty="0"/>
              <a:t>: </a:t>
            </a:r>
            <a:r>
              <a:rPr lang="de-AT" dirty="0" err="1"/>
              <a:t>Flaschenputzer</a:t>
            </a:r>
            <a:endParaRPr lang="de-AT" dirty="0"/>
          </a:p>
          <a:p>
            <a:r>
              <a:rPr lang="de-AT" dirty="0"/>
              <a:t>    </a:t>
            </a:r>
            <a:r>
              <a:rPr lang="de-AT" dirty="0" err="1"/>
              <a:t>icon</a:t>
            </a:r>
            <a:r>
              <a:rPr lang="de-AT" dirty="0"/>
              <a:t>: </a:t>
            </a:r>
            <a:r>
              <a:rPr lang="de-AT" dirty="0" err="1"/>
              <a:t>mdi:water-outline</a:t>
            </a:r>
            <a:endParaRPr lang="de-AT" dirty="0"/>
          </a:p>
          <a:p>
            <a:r>
              <a:rPr lang="de-AT" dirty="0"/>
              <a:t>    </a:t>
            </a:r>
            <a:r>
              <a:rPr lang="de-AT" dirty="0" err="1"/>
              <a:t>icon_color</a:t>
            </a:r>
            <a:r>
              <a:rPr lang="de-AT" dirty="0"/>
              <a:t>: |-</a:t>
            </a:r>
          </a:p>
          <a:p>
            <a:r>
              <a:rPr lang="de-AT" dirty="0"/>
              <a:t>      {% </a:t>
            </a:r>
            <a:r>
              <a:rPr lang="de-AT" dirty="0" err="1"/>
              <a:t>if</a:t>
            </a:r>
            <a:r>
              <a:rPr lang="de-AT" dirty="0"/>
              <a:t> </a:t>
            </a:r>
            <a:r>
              <a:rPr lang="de-AT" dirty="0" err="1"/>
              <a:t>states</a:t>
            </a:r>
            <a:r>
              <a:rPr lang="de-AT" dirty="0"/>
              <a:t>('sensor.plant_sensor_48e1_moisture') | </a:t>
            </a:r>
            <a:r>
              <a:rPr lang="de-AT" dirty="0" err="1"/>
              <a:t>float</a:t>
            </a:r>
            <a:r>
              <a:rPr lang="de-AT" dirty="0"/>
              <a:t> &gt; 50 %}</a:t>
            </a:r>
          </a:p>
          <a:p>
            <a:r>
              <a:rPr lang="de-AT" dirty="0"/>
              <a:t>          </a:t>
            </a:r>
            <a:r>
              <a:rPr lang="de-AT" dirty="0" err="1"/>
              <a:t>green</a:t>
            </a:r>
            <a:endParaRPr lang="de-AT" dirty="0"/>
          </a:p>
          <a:p>
            <a:r>
              <a:rPr lang="de-AT" dirty="0"/>
              <a:t>      {% </a:t>
            </a:r>
            <a:r>
              <a:rPr lang="de-AT" dirty="0" err="1"/>
              <a:t>elif</a:t>
            </a:r>
            <a:r>
              <a:rPr lang="de-AT" dirty="0"/>
              <a:t> </a:t>
            </a:r>
            <a:r>
              <a:rPr lang="de-AT" dirty="0" err="1"/>
              <a:t>states</a:t>
            </a:r>
            <a:r>
              <a:rPr lang="de-AT" dirty="0"/>
              <a:t>('sensor.plant_sensor_48e1_moisture') | </a:t>
            </a:r>
            <a:r>
              <a:rPr lang="de-AT" dirty="0" err="1"/>
              <a:t>float</a:t>
            </a:r>
            <a:r>
              <a:rPr lang="de-AT" dirty="0"/>
              <a:t> &gt; 20 %}</a:t>
            </a:r>
          </a:p>
          <a:p>
            <a:r>
              <a:rPr lang="de-AT" dirty="0"/>
              <a:t>          orange</a:t>
            </a:r>
          </a:p>
          <a:p>
            <a:r>
              <a:rPr lang="de-AT" dirty="0"/>
              <a:t>      {% </a:t>
            </a:r>
            <a:r>
              <a:rPr lang="de-AT" dirty="0" err="1"/>
              <a:t>else</a:t>
            </a:r>
            <a:r>
              <a:rPr lang="de-AT" dirty="0"/>
              <a:t> %}</a:t>
            </a:r>
          </a:p>
          <a:p>
            <a:r>
              <a:rPr lang="de-AT" dirty="0"/>
              <a:t>          </a:t>
            </a:r>
            <a:r>
              <a:rPr lang="de-AT" dirty="0" err="1"/>
              <a:t>red</a:t>
            </a:r>
            <a:endParaRPr lang="de-AT" dirty="0"/>
          </a:p>
          <a:p>
            <a:r>
              <a:rPr lang="de-AT" dirty="0"/>
              <a:t>      {% </a:t>
            </a:r>
            <a:r>
              <a:rPr lang="de-AT" dirty="0" err="1"/>
              <a:t>endif</a:t>
            </a:r>
            <a:r>
              <a:rPr lang="de-AT" dirty="0"/>
              <a:t> %}</a:t>
            </a:r>
          </a:p>
          <a:p>
            <a:r>
              <a:rPr lang="de-AT" dirty="0"/>
              <a:t>    </a:t>
            </a:r>
            <a:r>
              <a:rPr lang="de-AT" dirty="0" err="1"/>
              <a:t>badge_color</a:t>
            </a:r>
            <a:r>
              <a:rPr lang="de-AT" dirty="0"/>
              <a:t>: ""</a:t>
            </a:r>
          </a:p>
          <a:p>
            <a:r>
              <a:rPr lang="de-AT" dirty="0"/>
              <a:t>    </a:t>
            </a:r>
            <a:r>
              <a:rPr lang="de-AT" dirty="0" err="1"/>
              <a:t>tap_action</a:t>
            </a:r>
            <a:r>
              <a:rPr lang="de-AT" dirty="0"/>
              <a:t>:</a:t>
            </a:r>
          </a:p>
          <a:p>
            <a:r>
              <a:rPr lang="de-AT" dirty="0"/>
              <a:t>      </a:t>
            </a:r>
            <a:r>
              <a:rPr lang="de-AT" dirty="0" err="1"/>
              <a:t>action</a:t>
            </a:r>
            <a:r>
              <a:rPr lang="de-AT" dirty="0"/>
              <a:t>: </a:t>
            </a:r>
            <a:r>
              <a:rPr lang="de-AT" dirty="0" err="1"/>
              <a:t>more</a:t>
            </a:r>
            <a:r>
              <a:rPr lang="de-AT" dirty="0"/>
              <a:t>-info</a:t>
            </a:r>
          </a:p>
          <a:p>
            <a:r>
              <a:rPr lang="de-AT" dirty="0"/>
              <a:t>    </a:t>
            </a:r>
            <a:r>
              <a:rPr lang="de-AT" dirty="0" err="1"/>
              <a:t>entity</a:t>
            </a:r>
            <a:r>
              <a:rPr lang="de-AT" dirty="0"/>
              <a:t>: sensor.plant_sensor_48e1_battery</a:t>
            </a:r>
          </a:p>
          <a:p>
            <a:r>
              <a:rPr lang="de-AT" dirty="0"/>
              <a:t>  - type: </a:t>
            </a:r>
            <a:r>
              <a:rPr lang="de-AT" dirty="0" err="1"/>
              <a:t>custom:mushroom-template-card</a:t>
            </a:r>
            <a:endParaRPr lang="de-AT" dirty="0"/>
          </a:p>
          <a:p>
            <a:r>
              <a:rPr lang="de-AT" dirty="0"/>
              <a:t>    </a:t>
            </a:r>
            <a:r>
              <a:rPr lang="de-AT" dirty="0" err="1"/>
              <a:t>primary</a:t>
            </a:r>
            <a:r>
              <a:rPr lang="de-AT" dirty="0"/>
              <a:t>: "{{ </a:t>
            </a:r>
            <a:r>
              <a:rPr lang="de-AT" dirty="0" err="1"/>
              <a:t>states</a:t>
            </a:r>
            <a:r>
              <a:rPr lang="de-AT" dirty="0"/>
              <a:t>('sensor.plant_sensor_48e1_battery')}}%"</a:t>
            </a:r>
          </a:p>
          <a:p>
            <a:r>
              <a:rPr lang="de-AT" dirty="0"/>
              <a:t>    </a:t>
            </a:r>
            <a:r>
              <a:rPr lang="de-AT" dirty="0" err="1"/>
              <a:t>secondary</a:t>
            </a:r>
            <a:r>
              <a:rPr lang="de-AT" dirty="0"/>
              <a:t>: &gt;-</a:t>
            </a:r>
          </a:p>
          <a:p>
            <a:r>
              <a:rPr lang="de-AT" dirty="0"/>
              <a:t>      {{  </a:t>
            </a:r>
            <a:r>
              <a:rPr lang="de-AT" dirty="0" err="1"/>
              <a:t>as_timestamp</a:t>
            </a:r>
            <a:r>
              <a:rPr lang="de-AT" dirty="0"/>
              <a:t>(states.sensor.plant_sensor_48de1_moisture.last_changed) </a:t>
            </a:r>
          </a:p>
          <a:p>
            <a:r>
              <a:rPr lang="de-AT" dirty="0"/>
              <a:t>      | </a:t>
            </a:r>
            <a:r>
              <a:rPr lang="de-AT" dirty="0" err="1"/>
              <a:t>timestamp_custom</a:t>
            </a:r>
            <a:r>
              <a:rPr lang="de-AT" dirty="0"/>
              <a:t>("%</a:t>
            </a:r>
            <a:r>
              <a:rPr lang="de-AT" dirty="0" err="1"/>
              <a:t>d.%m.%y</a:t>
            </a:r>
            <a:r>
              <a:rPr lang="de-AT" dirty="0"/>
              <a:t> %-H:%M", True) }}</a:t>
            </a:r>
          </a:p>
          <a:p>
            <a:r>
              <a:rPr lang="de-AT" dirty="0"/>
              <a:t>    </a:t>
            </a:r>
            <a:r>
              <a:rPr lang="de-AT" dirty="0" err="1"/>
              <a:t>icon</a:t>
            </a:r>
            <a:r>
              <a:rPr lang="de-AT" dirty="0"/>
              <a:t>: mdi:battery-90</a:t>
            </a:r>
          </a:p>
          <a:p>
            <a:r>
              <a:rPr lang="de-AT" dirty="0"/>
              <a:t>    </a:t>
            </a:r>
            <a:r>
              <a:rPr lang="de-AT" dirty="0" err="1"/>
              <a:t>entity</a:t>
            </a:r>
            <a:r>
              <a:rPr lang="de-AT" dirty="0"/>
              <a:t>: sensor.plant_sensor_b5d5_battery</a:t>
            </a:r>
          </a:p>
          <a:p>
            <a:r>
              <a:rPr lang="de-AT" dirty="0"/>
              <a:t>    </a:t>
            </a:r>
            <a:r>
              <a:rPr lang="de-AT" dirty="0" err="1"/>
              <a:t>icon_color</a:t>
            </a:r>
            <a:r>
              <a:rPr lang="de-AT" dirty="0"/>
              <a:t>: ""</a:t>
            </a:r>
          </a:p>
          <a:p>
            <a:r>
              <a:rPr lang="de-AT" dirty="0"/>
              <a:t>    </a:t>
            </a:r>
            <a:r>
              <a:rPr lang="de-AT" dirty="0" err="1"/>
              <a:t>badge_color</a:t>
            </a:r>
            <a:r>
              <a:rPr lang="de-AT" dirty="0"/>
              <a:t>: |-</a:t>
            </a:r>
          </a:p>
          <a:p>
            <a:r>
              <a:rPr lang="de-AT" dirty="0"/>
              <a:t>      {% </a:t>
            </a:r>
            <a:r>
              <a:rPr lang="de-AT" dirty="0" err="1"/>
              <a:t>if</a:t>
            </a:r>
            <a:r>
              <a:rPr lang="de-AT" dirty="0"/>
              <a:t> </a:t>
            </a:r>
            <a:r>
              <a:rPr lang="de-AT" dirty="0" err="1"/>
              <a:t>states</a:t>
            </a:r>
            <a:r>
              <a:rPr lang="de-AT" dirty="0"/>
              <a:t>('sensor.plant_sensor_48e1_battery') | </a:t>
            </a:r>
            <a:r>
              <a:rPr lang="de-AT" dirty="0" err="1"/>
              <a:t>float</a:t>
            </a:r>
            <a:r>
              <a:rPr lang="de-AT" dirty="0"/>
              <a:t> &gt; 60 %}</a:t>
            </a:r>
          </a:p>
          <a:p>
            <a:r>
              <a:rPr lang="de-AT" dirty="0"/>
              <a:t>          </a:t>
            </a:r>
            <a:r>
              <a:rPr lang="de-AT" dirty="0" err="1"/>
              <a:t>green</a:t>
            </a:r>
            <a:endParaRPr lang="de-AT" dirty="0"/>
          </a:p>
          <a:p>
            <a:r>
              <a:rPr lang="de-AT" dirty="0"/>
              <a:t>      {% </a:t>
            </a:r>
            <a:r>
              <a:rPr lang="de-AT" dirty="0" err="1"/>
              <a:t>elif</a:t>
            </a:r>
            <a:r>
              <a:rPr lang="de-AT" dirty="0"/>
              <a:t> </a:t>
            </a:r>
            <a:r>
              <a:rPr lang="de-AT" dirty="0" err="1"/>
              <a:t>states</a:t>
            </a:r>
            <a:r>
              <a:rPr lang="de-AT" dirty="0"/>
              <a:t>('sensor.plant_sensor_48e1_battery') | </a:t>
            </a:r>
            <a:r>
              <a:rPr lang="de-AT" dirty="0" err="1"/>
              <a:t>float</a:t>
            </a:r>
            <a:r>
              <a:rPr lang="de-AT" dirty="0"/>
              <a:t> &gt; 30 %}</a:t>
            </a:r>
          </a:p>
          <a:p>
            <a:r>
              <a:rPr lang="de-AT" dirty="0"/>
              <a:t>          orange</a:t>
            </a:r>
          </a:p>
          <a:p>
            <a:r>
              <a:rPr lang="de-AT" dirty="0"/>
              <a:t>      {% </a:t>
            </a:r>
            <a:r>
              <a:rPr lang="de-AT" dirty="0" err="1"/>
              <a:t>else</a:t>
            </a:r>
            <a:r>
              <a:rPr lang="de-AT" dirty="0"/>
              <a:t> %}</a:t>
            </a:r>
          </a:p>
          <a:p>
            <a:r>
              <a:rPr lang="de-AT" dirty="0"/>
              <a:t>          </a:t>
            </a:r>
            <a:r>
              <a:rPr lang="de-AT" dirty="0" err="1"/>
              <a:t>red</a:t>
            </a:r>
            <a:endParaRPr lang="de-AT" dirty="0"/>
          </a:p>
          <a:p>
            <a:r>
              <a:rPr lang="de-AT" dirty="0"/>
              <a:t>      {% </a:t>
            </a:r>
            <a:r>
              <a:rPr lang="de-AT" dirty="0" err="1"/>
              <a:t>endif</a:t>
            </a:r>
            <a:r>
              <a:rPr lang="de-AT" dirty="0"/>
              <a:t> %}</a:t>
            </a:r>
          </a:p>
          <a:p>
            <a:r>
              <a:rPr lang="de-AT" dirty="0"/>
              <a:t>    </a:t>
            </a:r>
            <a:r>
              <a:rPr lang="de-AT" dirty="0" err="1"/>
              <a:t>picture</a:t>
            </a:r>
            <a:r>
              <a:rPr lang="de-AT" dirty="0"/>
              <a:t>: ""</a:t>
            </a:r>
          </a:p>
          <a:p>
            <a:r>
              <a:rPr lang="de-AT" dirty="0"/>
              <a:t>    </a:t>
            </a:r>
            <a:r>
              <a:rPr lang="de-AT" dirty="0" err="1"/>
              <a:t>badge_icon</a:t>
            </a:r>
            <a:r>
              <a:rPr lang="de-AT" dirty="0"/>
              <a:t>: </a:t>
            </a:r>
            <a:r>
              <a:rPr lang="de-AT" dirty="0" err="1"/>
              <a:t>mdi:circle</a:t>
            </a:r>
            <a:endParaRPr lang="de-AT" dirty="0"/>
          </a:p>
          <a:p>
            <a:r>
              <a:rPr lang="de-AT" dirty="0"/>
              <a:t>    </a:t>
            </a:r>
            <a:r>
              <a:rPr lang="de-AT" dirty="0" err="1"/>
              <a:t>tap_action</a:t>
            </a:r>
            <a:r>
              <a:rPr lang="de-AT" dirty="0"/>
              <a:t>:</a:t>
            </a:r>
          </a:p>
          <a:p>
            <a:r>
              <a:rPr lang="de-AT" dirty="0"/>
              <a:t>      </a:t>
            </a:r>
            <a:r>
              <a:rPr lang="de-AT" dirty="0" err="1"/>
              <a:t>action</a:t>
            </a:r>
            <a:r>
              <a:rPr lang="de-AT" dirty="0"/>
              <a:t>: </a:t>
            </a:r>
            <a:r>
              <a:rPr lang="de-AT" dirty="0" err="1"/>
              <a:t>more</a:t>
            </a:r>
            <a:r>
              <a:rPr lang="de-AT" dirty="0"/>
              <a:t>-info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17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09576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esphome/bluetooth-proxies/blob/main/esp32-generic/esp32-generic.yaml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D0C4A-96F3-7609-356F-F3DFF58A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Grüner Daumen per </a:t>
            </a:r>
            <a:r>
              <a:rPr lang="de-AT" dirty="0" err="1"/>
              <a:t>Miflora</a:t>
            </a:r>
            <a:r>
              <a:rPr lang="de-AT" dirty="0"/>
              <a:t>-Sensor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1A6DA2-BA96-5F94-DB59-5F6586733E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5536" y="1124744"/>
            <a:ext cx="4981821" cy="4608165"/>
          </a:xfrm>
        </p:spPr>
        <p:txBody>
          <a:bodyPr/>
          <a:lstStyle/>
          <a:p>
            <a:r>
              <a:rPr lang="de-AT" sz="2400" dirty="0"/>
              <a:t>Kleiner BLE-Sensor</a:t>
            </a:r>
          </a:p>
          <a:p>
            <a:r>
              <a:rPr lang="de-AT" sz="2400" dirty="0"/>
              <a:t>Knopfzelle CR2032</a:t>
            </a:r>
          </a:p>
          <a:p>
            <a:pPr lvl="1"/>
            <a:r>
              <a:rPr lang="de-AT" sz="2000" dirty="0"/>
              <a:t>Ca. 1 Jahr</a:t>
            </a:r>
          </a:p>
          <a:p>
            <a:r>
              <a:rPr lang="de-AT" sz="2400" dirty="0"/>
              <a:t>Einfach per </a:t>
            </a:r>
            <a:r>
              <a:rPr lang="de-AT" sz="2400" dirty="0" err="1"/>
              <a:t>ESPHome</a:t>
            </a:r>
            <a:r>
              <a:rPr lang="de-AT" sz="2400" dirty="0"/>
              <a:t> </a:t>
            </a:r>
            <a:r>
              <a:rPr lang="de-AT" sz="2400" dirty="0" err="1"/>
              <a:t>einbindbar</a:t>
            </a:r>
            <a:endParaRPr lang="de-AT" sz="2400" dirty="0"/>
          </a:p>
          <a:p>
            <a:pPr lvl="1"/>
            <a:r>
              <a:rPr lang="de-AT" sz="2200" dirty="0"/>
              <a:t>Per API nicht MQTT (sonst doppelte Entitäten)</a:t>
            </a:r>
          </a:p>
          <a:p>
            <a:pPr lvl="1"/>
            <a:endParaRPr lang="de-AT" sz="2000" dirty="0"/>
          </a:p>
          <a:p>
            <a:pPr lvl="1"/>
            <a:endParaRPr lang="de-AT" sz="20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19A49AD-499B-A00E-9AF4-8EE7B1845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134" y="1401913"/>
            <a:ext cx="3486804" cy="382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37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2B07C8-20AB-F315-7DD9-66EF55647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Fehlersuche – Ist BLE-Proxy im Netz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CFCAEF-12DE-7D87-4702-62EB28403D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 err="1"/>
              <a:t>esphome</a:t>
            </a:r>
            <a:r>
              <a:rPr lang="de-AT" dirty="0"/>
              <a:t> logs .\</a:t>
            </a:r>
            <a:r>
              <a:rPr lang="de-AT" dirty="0" err="1"/>
              <a:t>miflora.yaml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2D955A9-E4C3-287D-347F-205752F63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06" y="2276872"/>
            <a:ext cx="8229600" cy="294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716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0E9125-675E-443E-42E8-446651D9D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Miflora</a:t>
            </a:r>
            <a:r>
              <a:rPr lang="de-AT" dirty="0"/>
              <a:t> bietet Webserver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F65FBE-9EAB-4028-44BB-1FFFF1A8EB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520" y="1052736"/>
            <a:ext cx="8207375" cy="4608165"/>
          </a:xfrm>
        </p:spPr>
        <p:txBody>
          <a:bodyPr/>
          <a:lstStyle/>
          <a:p>
            <a:r>
              <a:rPr lang="de-AT" sz="2400" dirty="0"/>
              <a:t>Gibt offensichtlich ein Problem mit HA-API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142313D-1357-2102-08E0-A72CCC2F3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83" y="1596582"/>
            <a:ext cx="7956500" cy="502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872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847235-AF3C-B010-EDD4-5D9EF0A34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61BE6B-BD00-75DC-BAB0-E834F9D048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04819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40D177-0543-AEED-B666-9E6280979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Variante 2 – Xiaomi BLE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34612B-C278-DB0B-D57E-6351C60384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Verwendung des Bluetooth-Proxy</a:t>
            </a:r>
          </a:p>
          <a:p>
            <a:r>
              <a:rPr lang="de-AT" dirty="0"/>
              <a:t>Sensoren werden von HA selbst erkannt</a:t>
            </a:r>
          </a:p>
        </p:txBody>
      </p:sp>
    </p:spTree>
    <p:extLst>
      <p:ext uri="{BB962C8B-B14F-4D97-AF65-F5344CB8AC3E}">
        <p14:creationId xmlns:p14="http://schemas.microsoft.com/office/powerpoint/2010/main" val="2942090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235C0-CC74-80E2-ACAC-6FEE1C11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Bluetooth-Proxy auf GitHub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D6EEFB-2DCC-8193-DCE8-0563F43847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052736"/>
            <a:ext cx="8207375" cy="4608165"/>
          </a:xfrm>
        </p:spPr>
        <p:txBody>
          <a:bodyPr/>
          <a:lstStyle/>
          <a:p>
            <a:r>
              <a:rPr lang="de-AT" sz="2400" dirty="0">
                <a:hlinkClick r:id="rId2"/>
              </a:rPr>
              <a:t>https://github.com/esphome/bluetooth-proxies/blob/main/esp32-generic/esp32-generic.yaml</a:t>
            </a:r>
            <a:r>
              <a:rPr lang="de-AT" sz="2400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363C829-11FC-3629-45A7-270D09314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88840"/>
            <a:ext cx="9144000" cy="443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596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76FB84-1196-68A1-7D4B-B303CA3C0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Sobald der Proxy läuft …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DFE05D-8A2D-9308-7636-426FF50165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… findet er die </a:t>
            </a:r>
            <a:r>
              <a:rPr lang="de-AT" dirty="0" err="1"/>
              <a:t>Mifloras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6B02448-A5E9-443D-E593-F308FCBC1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069386"/>
            <a:ext cx="8686800" cy="257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96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7A7EA9-FC77-035D-76CB-BCD16A3AD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Über Integration Xiaomi BLE verwalten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94ECBA-59ED-6868-B922-C6F4945990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6A11DAF-0CA1-EA7E-BC97-CF13B70FD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28" y="2564904"/>
            <a:ext cx="8538972" cy="387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696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8F5608-864D-DE8F-F357-B6F425880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UI – eigene Gestaltung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1B1A5C-CE6B-ED1E-E43E-61F4C46098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5D24ED8-BDDE-6AAE-3C87-A56C27793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4" y="1010689"/>
            <a:ext cx="8460432" cy="524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402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6386D9-E069-B80E-B013-13647C169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Probleme mit alten Flower Care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6E36BE-F5AF-DCE3-5050-E72ABAD528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Flower-Care-App von Xiaomi installieren</a:t>
            </a:r>
          </a:p>
          <a:p>
            <a:r>
              <a:rPr lang="de-AT" dirty="0"/>
              <a:t>Update auf die Version 3.3.5 machen</a:t>
            </a:r>
          </a:p>
        </p:txBody>
      </p:sp>
    </p:spTree>
    <p:extLst>
      <p:ext uri="{BB962C8B-B14F-4D97-AF65-F5344CB8AC3E}">
        <p14:creationId xmlns:p14="http://schemas.microsoft.com/office/powerpoint/2010/main" val="3488598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7EB410-5A4D-8C20-5DAB-AACAF0D36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Alter Ansatz mit eigener ESP-SW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EFC52F-9096-D8EE-4DB5-D8503D1B3E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24402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8DAAF3-1287-7C88-75D3-277D0BC77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Weiße oder grüne Version verwenden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6E0BC8-AEDF-050B-0D16-E08A945520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5571F83-52D4-4C4C-659B-9F107FAE0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952500"/>
            <a:ext cx="72485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740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8BEFC6-1EDD-C08F-D644-58C56B5B1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Miflora</a:t>
            </a:r>
            <a:r>
              <a:rPr lang="de-AT" dirty="0"/>
              <a:t> in HA integrieren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035E4C-9B56-2952-E9ED-52118DA1C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124744"/>
            <a:ext cx="8207375" cy="4608165"/>
          </a:xfrm>
        </p:spPr>
        <p:txBody>
          <a:bodyPr/>
          <a:lstStyle/>
          <a:p>
            <a:r>
              <a:rPr lang="de-AT" dirty="0"/>
              <a:t>Xiaomi-</a:t>
            </a:r>
            <a:r>
              <a:rPr lang="de-AT" dirty="0" err="1"/>
              <a:t>MiFlora</a:t>
            </a:r>
            <a:r>
              <a:rPr lang="de-AT" dirty="0"/>
              <a:t> meldet per Bluetooth Vitalfunktionswerte an ESP</a:t>
            </a:r>
          </a:p>
          <a:p>
            <a:pPr lvl="1"/>
            <a:r>
              <a:rPr lang="de-AT" dirty="0"/>
              <a:t>Dieser protokolliert sie per MQTT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D896765-AF10-DCFA-7FF9-2E15019F8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5" y="2924944"/>
            <a:ext cx="6508929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40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F8EAF6-D06B-8E27-5DB7-BF76D1597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Mifloras</a:t>
            </a:r>
            <a:r>
              <a:rPr lang="de-AT" dirty="0"/>
              <a:t> sind MQTT-Sensoren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5BE2F1D-1B7C-D951-7B2B-07A6006AF6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9C9BFEF-0405-BBD4-B97A-4DA7D695F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005010"/>
            <a:ext cx="7524328" cy="476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081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2E137F-CA20-C4E2-8FBD-BF0F8A5D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View anlegen – Server neu starten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8769B4-6F56-6C4D-C705-6B5D0973E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33ACCD3-0E85-85F2-9556-2A79A4D71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71759"/>
            <a:ext cx="9144000" cy="243496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818B2E0-4B69-1FCC-449B-6FCF679A3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981278"/>
            <a:ext cx="6031582" cy="413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962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B5C513-0EAF-AA84-A63C-47A06902E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Anzeige der </a:t>
            </a:r>
            <a:r>
              <a:rPr lang="de-AT" dirty="0" err="1"/>
              <a:t>trockenenPflanzen</a:t>
            </a:r>
            <a:r>
              <a:rPr lang="de-AT" dirty="0"/>
              <a:t> auf Main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461884-55E6-0B44-EDBC-4ECF224FAF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5687863" cy="4608165"/>
          </a:xfrm>
        </p:spPr>
        <p:txBody>
          <a:bodyPr/>
          <a:lstStyle/>
          <a:p>
            <a:r>
              <a:rPr lang="de-AT" dirty="0"/>
              <a:t>Text-Helper verwaltet die Namen aller trockenen Pflanzen</a:t>
            </a:r>
          </a:p>
          <a:p>
            <a:r>
              <a:rPr lang="de-AT" dirty="0" err="1"/>
              <a:t>NodeRed</a:t>
            </a:r>
            <a:r>
              <a:rPr lang="de-AT" dirty="0"/>
              <a:t>-Programm ermittelt Pflanzen mit geringer Feuchtigkeit</a:t>
            </a:r>
          </a:p>
          <a:p>
            <a:pPr lvl="1"/>
            <a:r>
              <a:rPr lang="de-AT" dirty="0"/>
              <a:t>Setzt den Text-Helper</a:t>
            </a:r>
          </a:p>
          <a:p>
            <a:r>
              <a:rPr lang="de-AT" dirty="0" err="1"/>
              <a:t>MainView</a:t>
            </a:r>
            <a:r>
              <a:rPr lang="de-AT" dirty="0"/>
              <a:t> zeigt </a:t>
            </a:r>
            <a:r>
              <a:rPr lang="de-AT" dirty="0" err="1"/>
              <a:t>TextHelper</a:t>
            </a:r>
            <a:r>
              <a:rPr lang="de-AT" dirty="0"/>
              <a:t> an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5AD967E-9C09-AD3F-A64E-66972A873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1485655"/>
            <a:ext cx="2688265" cy="436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874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0B1033-C87D-9C88-82A4-22203486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NodeRed</a:t>
            </a:r>
            <a:r>
              <a:rPr lang="de-AT" dirty="0"/>
              <a:t>-Programm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973058-9F50-28A7-DE90-D65276D3F5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7D9D14C-9193-79CB-20D6-6D09E712E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16" y="1001359"/>
            <a:ext cx="7884368" cy="305845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B7CA548-315D-D799-ED28-169BA947C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75" y="4472111"/>
            <a:ext cx="619125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509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11AE1-46D5-65BD-19A2-18DF74DAA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View – Chip mit Entität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771A13-43D7-BFE0-DF2B-567B841065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971B8B0-14EA-F472-240A-1808B1BEC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68" y="871129"/>
            <a:ext cx="5976664" cy="581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363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FE7418-6657-21EC-49C6-053B7AE2A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Lieferung der Messwerte dauert etwas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C4911D-292F-C8F3-643E-0E237DED93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2E20C54-F739-F6FE-85D0-A31FDD437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1077292"/>
            <a:ext cx="813435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262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6C3E08-D87D-BB4B-4363-1EDE54EC5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ESPHome</a:t>
            </a:r>
            <a:r>
              <a:rPr lang="de-AT" dirty="0"/>
              <a:t> – </a:t>
            </a:r>
            <a:r>
              <a:rPr lang="de-AT" dirty="0" err="1"/>
              <a:t>Config</a:t>
            </a:r>
            <a:r>
              <a:rPr lang="de-AT" dirty="0"/>
              <a:t>-File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3F5527-BA14-55E6-25CA-7EA143ECB5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980728"/>
            <a:ext cx="8207375" cy="4608165"/>
          </a:xfrm>
        </p:spPr>
        <p:txBody>
          <a:bodyPr/>
          <a:lstStyle/>
          <a:p>
            <a:r>
              <a:rPr lang="de-AT" dirty="0"/>
              <a:t>Kein MQTT, aber API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AE1EAF1-F925-D419-97DB-19475352A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916832"/>
            <a:ext cx="7056784" cy="413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10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9C2564-914E-39CE-E321-94173BADC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2400" dirty="0"/>
              <a:t>Erstes Gerät </a:t>
            </a:r>
            <a:r>
              <a:rPr lang="de-AT" sz="2400" dirty="0">
                <a:sym typeface="Wingdings" panose="05000000000000000000" pitchFamily="2" charset="2"/>
              </a:rPr>
              <a:t> Integration </a:t>
            </a:r>
            <a:r>
              <a:rPr lang="de-AT" sz="2400" dirty="0" err="1">
                <a:sym typeface="Wingdings" panose="05000000000000000000" pitchFamily="2" charset="2"/>
              </a:rPr>
              <a:t>ESPHome</a:t>
            </a:r>
            <a:r>
              <a:rPr lang="de-AT" sz="2400" dirty="0">
                <a:sym typeface="Wingdings" panose="05000000000000000000" pitchFamily="2" charset="2"/>
              </a:rPr>
              <a:t> installieren</a:t>
            </a:r>
            <a:endParaRPr lang="de-AT" sz="240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4719E1-5C31-5194-748C-0C04E129B2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Meist kommt Verständigung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4D1A517-5E2C-C0D5-D7E6-E3A5D5D35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60848"/>
            <a:ext cx="8207375" cy="264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370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C34C7B-5309-93D6-9B4F-C885EE9FC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BLE-Proxy händisch hinzufügen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09B7DC-BFC0-C767-BFE0-FC6001F29B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2871EBB-C7C1-3B30-F421-F91F93DDD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5165"/>
            <a:ext cx="9144000" cy="420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496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B19805-C83D-3517-C4C3-E9383A7D7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IP-Adresse aus CLI-Start – ohne http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3E1F2D-0EB3-DE14-9A2F-5B3558183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0F48B2E-5898-2B33-F5ED-924F579A3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11703"/>
            <a:ext cx="4824536" cy="288687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9350A48-F257-DE0C-39D0-0FBF2E4C4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383" y="2489421"/>
            <a:ext cx="5608290" cy="364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473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76003C-9B94-FD91-0F77-0C1F391FA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API-Key aus YAML-Datei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CFB2F1-7373-8008-945A-A8DC9FB6FF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7D7FA89-13E6-8BFF-BBB8-882C2AAA1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429000"/>
            <a:ext cx="7429500" cy="3200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0F6E0EB-2345-5246-51AD-A4EC42460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1124668"/>
            <a:ext cx="5227489" cy="243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180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35D855-3846-E190-CF7A-77C5FF9A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BLE-Proxy ist jetzt verfügbar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46B226-0F27-0458-E5D8-C1001D6EB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4 </a:t>
            </a:r>
            <a:r>
              <a:rPr lang="de-AT" dirty="0" err="1"/>
              <a:t>Miflora</a:t>
            </a:r>
            <a:r>
              <a:rPr lang="de-AT" dirty="0"/>
              <a:t> mit je 6 Entitäten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6EBB8B7-F2BB-3519-D72E-877DE2502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60848"/>
            <a:ext cx="81819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405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6954FF-79D9-0C7B-D1A2-B1BCAE4B6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Nach und nach kommen die Werte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66A07E-E4F9-F6A0-430E-3156E9FA46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253AD71-E6E0-CAEB-0BDA-A48ECBC24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268413"/>
            <a:ext cx="7308304" cy="431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56143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531</Words>
  <Application>Microsoft Office PowerPoint</Application>
  <PresentationFormat>Bildschirmpräsentation (4:3)</PresentationFormat>
  <Paragraphs>86</Paragraphs>
  <Slides>26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1" baseType="lpstr">
      <vt:lpstr>Arial</vt:lpstr>
      <vt:lpstr>Calibri</vt:lpstr>
      <vt:lpstr>Symbol</vt:lpstr>
      <vt:lpstr>Wingdings</vt:lpstr>
      <vt:lpstr>2_Larissa</vt:lpstr>
      <vt:lpstr>Grüner Daumen per Miflora-Sensor</vt:lpstr>
      <vt:lpstr>Weiße oder grüne Version verwenden</vt:lpstr>
      <vt:lpstr>ESPHome – Config-File</vt:lpstr>
      <vt:lpstr>Erstes Gerät  Integration ESPHome installieren</vt:lpstr>
      <vt:lpstr>BLE-Proxy händisch hinzufügen</vt:lpstr>
      <vt:lpstr>IP-Adresse aus CLI-Start – ohne http</vt:lpstr>
      <vt:lpstr>API-Key aus YAML-Datei</vt:lpstr>
      <vt:lpstr>BLE-Proxy ist jetzt verfügbar</vt:lpstr>
      <vt:lpstr>Nach und nach kommen die Werte</vt:lpstr>
      <vt:lpstr>Fehlersuche – Ist BLE-Proxy im Netz</vt:lpstr>
      <vt:lpstr>Miflora bietet Webserver</vt:lpstr>
      <vt:lpstr>PowerPoint-Präsentation</vt:lpstr>
      <vt:lpstr>Variante 2 – Xiaomi BLE</vt:lpstr>
      <vt:lpstr>Bluetooth-Proxy auf GitHub</vt:lpstr>
      <vt:lpstr>Sobald der Proxy läuft …</vt:lpstr>
      <vt:lpstr>Über Integration Xiaomi BLE verwalten</vt:lpstr>
      <vt:lpstr>UI – eigene Gestaltung</vt:lpstr>
      <vt:lpstr>Probleme mit alten Flower Care</vt:lpstr>
      <vt:lpstr>Alter Ansatz mit eigener ESP-SW</vt:lpstr>
      <vt:lpstr>Miflora in HA integrieren</vt:lpstr>
      <vt:lpstr>Mifloras sind MQTT-Sensoren</vt:lpstr>
      <vt:lpstr>View anlegen – Server neu starten</vt:lpstr>
      <vt:lpstr>Anzeige der trockenenPflanzen auf Main</vt:lpstr>
      <vt:lpstr>NodeRed-Programm</vt:lpstr>
      <vt:lpstr>View – Chip mit Entität</vt:lpstr>
      <vt:lpstr>Lieferung der Messwerte dauert etwas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Gerald Köck</cp:lastModifiedBy>
  <cp:revision>839</cp:revision>
  <dcterms:created xsi:type="dcterms:W3CDTF">2011-08-18T07:37:01Z</dcterms:created>
  <dcterms:modified xsi:type="dcterms:W3CDTF">2024-10-28T17:47:04Z</dcterms:modified>
</cp:coreProperties>
</file>