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1178" r:id="rId2"/>
    <p:sldId id="1165" r:id="rId3"/>
    <p:sldId id="1191" r:id="rId4"/>
    <p:sldId id="1166" r:id="rId5"/>
    <p:sldId id="1182" r:id="rId6"/>
    <p:sldId id="1180" r:id="rId7"/>
    <p:sldId id="1188" r:id="rId8"/>
    <p:sldId id="1186" r:id="rId9"/>
    <p:sldId id="1190" r:id="rId10"/>
    <p:sldId id="1181" r:id="rId1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>
      <p:cViewPr varScale="1">
        <p:scale>
          <a:sx n="63" d="100"/>
          <a:sy n="63" d="100"/>
        </p:scale>
        <p:origin x="13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09.03.2022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09.03.2022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aspnet/core/fundamentals/host/hosted-services?view=aspnetcore-6.0&amp;tabs=visual-studio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B6260-BA8F-47A6-8F58-D71D7D70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IoT-Service übernimmt Steuerungsaufgaben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C8050C-4F7B-4B32-A778-261CF0178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DE" sz="1800" dirty="0" err="1"/>
              <a:t>ClassLibrary</a:t>
            </a:r>
            <a:r>
              <a:rPr lang="de-DE" sz="1800" dirty="0"/>
              <a:t> </a:t>
            </a:r>
            <a:r>
              <a:rPr lang="de-DE" sz="1800" dirty="0" err="1"/>
              <a:t>IotServices</a:t>
            </a:r>
            <a:r>
              <a:rPr lang="de-DE" sz="1800" dirty="0"/>
              <a:t> kapselt Steuerungslogik</a:t>
            </a:r>
          </a:p>
          <a:p>
            <a:pPr lvl="1"/>
            <a:r>
              <a:rPr lang="de-DE" sz="1800" dirty="0"/>
              <a:t>Läuft im Hintergrund, gehostet von der API</a:t>
            </a:r>
          </a:p>
          <a:p>
            <a:pPr lvl="1"/>
            <a:r>
              <a:rPr lang="de-DE" sz="1800" dirty="0">
                <a:hlinkClick r:id="rId2"/>
              </a:rPr>
              <a:t>https://docs.microsoft.com/en-us/aspnet/core/fundamentals/host/hosted-services?view=aspnetcore-6.0&amp;tabs=visual-studio</a:t>
            </a:r>
            <a:r>
              <a:rPr lang="de-DE" sz="1800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629314-A46F-408C-8A27-B0760928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96952"/>
            <a:ext cx="5424834" cy="31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8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6CA9B-869A-4FAF-BABF-A45988D8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Kontrolle in </a:t>
            </a:r>
            <a:r>
              <a:rPr lang="de-DE" dirty="0" err="1"/>
              <a:t>Seq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A416C3-23E7-4797-8582-D0B467AEB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988CAE-2FF1-4B5C-9470-E94831DA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00150"/>
            <a:ext cx="71818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06A98-C82F-4747-B4A8-03C9D2D7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MQTT-Messages im Backend empfangen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BE11A-32F5-4C38-A81C-05072253B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Nuget</a:t>
            </a:r>
            <a:r>
              <a:rPr lang="de-AT" dirty="0"/>
              <a:t>-Package </a:t>
            </a:r>
            <a:r>
              <a:rPr lang="de-AT" dirty="0" err="1"/>
              <a:t>MQTTnet</a:t>
            </a:r>
            <a:endParaRPr lang="de-AT" dirty="0"/>
          </a:p>
          <a:p>
            <a:endParaRPr lang="de-AT" dirty="0"/>
          </a:p>
          <a:p>
            <a:r>
              <a:rPr lang="de-AT" dirty="0"/>
              <a:t>Verbindungsdaten in </a:t>
            </a:r>
            <a:r>
              <a:rPr lang="de-AT" dirty="0" err="1"/>
              <a:t>appsettings.json</a:t>
            </a:r>
            <a:br>
              <a:rPr lang="de-AT" dirty="0"/>
            </a:br>
            <a:br>
              <a:rPr lang="de-AT" dirty="0"/>
            </a:b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IMqttService</a:t>
            </a:r>
            <a:r>
              <a:rPr lang="de-AT" dirty="0"/>
              <a:t> implementieren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11A603-BD00-48C0-BE1F-3AF67B58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4644008" cy="2420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EC28A6-42B0-4F8E-B6BD-2CA28EB3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83" y="2981092"/>
            <a:ext cx="2863160" cy="1183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50212E6-4E45-4766-A17D-2438F462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058842"/>
            <a:ext cx="7123474" cy="10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EF756-763B-468F-B09E-2FD971CA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MqttService</a:t>
            </a:r>
            <a:r>
              <a:rPr lang="de-AT" dirty="0"/>
              <a:t>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DE5A51-26DA-47E8-BE16-87288013A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IoT </a:t>
            </a:r>
            <a:r>
              <a:rPr lang="de-AT" dirty="0" err="1"/>
              <a:t>BackgroundService</a:t>
            </a:r>
            <a:r>
              <a:rPr lang="de-AT" dirty="0"/>
              <a:t> initialisiert </a:t>
            </a:r>
            <a:r>
              <a:rPr lang="de-AT" dirty="0" err="1"/>
              <a:t>MqttService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60A033-114A-432A-B44A-E39865B8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63644"/>
            <a:ext cx="7556989" cy="37255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C8EB322-8F48-405B-A0C7-76F35DC07AC1}"/>
              </a:ext>
            </a:extLst>
          </p:cNvPr>
          <p:cNvSpPr/>
          <p:nvPr/>
        </p:nvSpPr>
        <p:spPr>
          <a:xfrm>
            <a:off x="1331640" y="4437112"/>
            <a:ext cx="66247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3B14DB-5660-4B31-83A5-D8641DF2CCE8}"/>
              </a:ext>
            </a:extLst>
          </p:cNvPr>
          <p:cNvSpPr/>
          <p:nvPr/>
        </p:nvSpPr>
        <p:spPr>
          <a:xfrm>
            <a:off x="1331640" y="5229200"/>
            <a:ext cx="66247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93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CABB8-B49C-4B92-8745-9A496ECE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MqttService</a:t>
            </a:r>
            <a:r>
              <a:rPr lang="de-AT" dirty="0"/>
              <a:t> initialisieren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4248E-375E-42C6-8F2E-29446C926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Handler registrieren</a:t>
            </a:r>
          </a:p>
          <a:p>
            <a:pPr lvl="1"/>
            <a:r>
              <a:rPr lang="de-AT" sz="2000" dirty="0" err="1"/>
              <a:t>ApplicationMessageReceivedHandler</a:t>
            </a:r>
            <a:endParaRPr lang="de-AT" sz="2000" dirty="0"/>
          </a:p>
          <a:p>
            <a:pPr lvl="2"/>
            <a:r>
              <a:rPr lang="de-AT" sz="2000" dirty="0"/>
              <a:t>Ev. Von außen Handler-Action konfigurieren</a:t>
            </a:r>
          </a:p>
          <a:p>
            <a:pPr lvl="2"/>
            <a:r>
              <a:rPr lang="de-AT" sz="2000" dirty="0"/>
              <a:t>Behandlung von </a:t>
            </a:r>
            <a:r>
              <a:rPr lang="de-AT" sz="2000" dirty="0" err="1"/>
              <a:t>retained</a:t>
            </a:r>
            <a:r>
              <a:rPr lang="de-AT" sz="2000" dirty="0"/>
              <a:t>-Werten?</a:t>
            </a:r>
          </a:p>
          <a:p>
            <a:pPr lvl="2"/>
            <a:r>
              <a:rPr lang="de-AT" sz="2000" dirty="0"/>
              <a:t>Dzt. Nur </a:t>
            </a:r>
            <a:r>
              <a:rPr lang="de-AT" sz="2000" dirty="0" err="1"/>
              <a:t>Logging</a:t>
            </a:r>
            <a:endParaRPr lang="de-AT" sz="2000" dirty="0"/>
          </a:p>
          <a:p>
            <a:pPr lvl="1"/>
            <a:r>
              <a:rPr lang="de-AT" sz="2000" dirty="0" err="1"/>
              <a:t>ConnectedHandler</a:t>
            </a:r>
            <a:endParaRPr lang="de-AT" sz="2000" dirty="0"/>
          </a:p>
          <a:p>
            <a:pPr lvl="2"/>
            <a:r>
              <a:rPr lang="de-AT" sz="2000" dirty="0"/>
              <a:t>Topic-</a:t>
            </a:r>
            <a:r>
              <a:rPr lang="de-AT" sz="2000" dirty="0" err="1"/>
              <a:t>Subscriptions</a:t>
            </a:r>
            <a:r>
              <a:rPr lang="de-AT" sz="2000" dirty="0"/>
              <a:t> durchführen</a:t>
            </a:r>
          </a:p>
          <a:p>
            <a:pPr lvl="1"/>
            <a:r>
              <a:rPr lang="de-AT" sz="2000" dirty="0" err="1"/>
              <a:t>DisconnectedHandler</a:t>
            </a:r>
            <a:endParaRPr lang="de-AT" sz="20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  <a:p>
            <a:r>
              <a:rPr lang="de-AT" dirty="0"/>
              <a:t>Verbindung aufbauen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D29D5A-8B8B-4792-B393-B4AD914A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949280"/>
            <a:ext cx="6660232" cy="2941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D37DB6-F18C-4C83-93EF-B3E8AD8A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4509120"/>
            <a:ext cx="646997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F301-7FB2-4B2E-8B0B-7D19E23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MqttService</a:t>
            </a:r>
            <a:r>
              <a:rPr lang="de-DE" dirty="0"/>
              <a:t>: </a:t>
            </a:r>
            <a:r>
              <a:rPr lang="de-DE" dirty="0" err="1"/>
              <a:t>InitAsync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54302-373A-4314-977E-AFC4FB24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96F233-A788-4515-AA06-D87CE70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578"/>
            <a:ext cx="9144000" cy="52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B584B-0872-4B6B-83D2-2D9B51CF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 Verbindungsoptionen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E489C-5F44-4188-9889-6F4CDC32A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MqttOptions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3586F0-DD71-4FEB-BA67-716BF25D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5"/>
            <a:ext cx="7303111" cy="37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235E5-3BEF-453B-A047-37AFB6A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MqttService</a:t>
            </a:r>
            <a:r>
              <a:rPr lang="de-DE" dirty="0"/>
              <a:t> – </a:t>
            </a:r>
            <a:r>
              <a:rPr lang="de-DE" dirty="0" err="1"/>
              <a:t>Connected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EF948-4D9C-4FDA-B4CE-BE529782D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069A7A-30C2-4169-9F97-E1BC8A09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" y="1484784"/>
            <a:ext cx="9144000" cy="13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1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235E5-3BEF-453B-A047-37AFB6A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MqttService</a:t>
            </a:r>
            <a:r>
              <a:rPr lang="de-DE" dirty="0"/>
              <a:t> – Message </a:t>
            </a:r>
            <a:r>
              <a:rPr lang="de-DE" dirty="0" err="1"/>
              <a:t>received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EF948-4D9C-4FDA-B4CE-BE529782D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Derzeit nur </a:t>
            </a:r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146CB7-A7AF-44B5-9EB9-D4F83589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08920"/>
            <a:ext cx="8928992" cy="30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0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235E5-3BEF-453B-A047-37AFB6A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MqttService</a:t>
            </a:r>
            <a:r>
              <a:rPr lang="de-DE" dirty="0"/>
              <a:t> – </a:t>
            </a:r>
            <a:r>
              <a:rPr lang="de-DE" dirty="0" err="1"/>
              <a:t>Disconnected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EF948-4D9C-4FDA-B4CE-BE529782D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Automatisches </a:t>
            </a:r>
            <a:r>
              <a:rPr lang="de-DE" dirty="0" err="1"/>
              <a:t>Reconnect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85851F-EE10-467E-943B-E40F1E689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88840"/>
            <a:ext cx="8648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278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Bildschirmpräsentation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2_Larissa</vt:lpstr>
      <vt:lpstr>IoT-Service übernimmt Steuerungsaufgaben</vt:lpstr>
      <vt:lpstr>MQTT-Messages im Backend empfangen</vt:lpstr>
      <vt:lpstr>MqttService erstellen</vt:lpstr>
      <vt:lpstr>MqttService initialisieren</vt:lpstr>
      <vt:lpstr>MqttService: InitAsync</vt:lpstr>
      <vt:lpstr>Mqtt Verbindungsoptionen</vt:lpstr>
      <vt:lpstr>MqttService – Connected</vt:lpstr>
      <vt:lpstr>MqttService – Message received</vt:lpstr>
      <vt:lpstr>MqttService – Disconnected</vt:lpstr>
      <vt:lpstr>Kontrolle in Seq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Birgit Schröder</cp:lastModifiedBy>
  <cp:revision>843</cp:revision>
  <dcterms:created xsi:type="dcterms:W3CDTF">2011-08-18T07:37:01Z</dcterms:created>
  <dcterms:modified xsi:type="dcterms:W3CDTF">2022-03-09T10:14:02Z</dcterms:modified>
</cp:coreProperties>
</file>