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7"/>
  </p:notesMasterIdLst>
  <p:handoutMasterIdLst>
    <p:handoutMasterId r:id="rId38"/>
  </p:handoutMasterIdLst>
  <p:sldIdLst>
    <p:sldId id="1120" r:id="rId2"/>
    <p:sldId id="1121" r:id="rId3"/>
    <p:sldId id="1144" r:id="rId4"/>
    <p:sldId id="1145" r:id="rId5"/>
    <p:sldId id="887" r:id="rId6"/>
    <p:sldId id="888" r:id="rId7"/>
    <p:sldId id="889" r:id="rId8"/>
    <p:sldId id="1185" r:id="rId9"/>
    <p:sldId id="1125" r:id="rId10"/>
    <p:sldId id="1127" r:id="rId11"/>
    <p:sldId id="1134" r:id="rId12"/>
    <p:sldId id="1128" r:id="rId13"/>
    <p:sldId id="924" r:id="rId14"/>
    <p:sldId id="925" r:id="rId15"/>
    <p:sldId id="1139" r:id="rId16"/>
    <p:sldId id="1140" r:id="rId17"/>
    <p:sldId id="1122" r:id="rId18"/>
    <p:sldId id="1136" r:id="rId19"/>
    <p:sldId id="1124" r:id="rId20"/>
    <p:sldId id="1167" r:id="rId21"/>
    <p:sldId id="1165" r:id="rId22"/>
    <p:sldId id="1137" r:id="rId23"/>
    <p:sldId id="1138" r:id="rId24"/>
    <p:sldId id="1170" r:id="rId25"/>
    <p:sldId id="1168" r:id="rId26"/>
    <p:sldId id="1177" r:id="rId27"/>
    <p:sldId id="1178" r:id="rId28"/>
    <p:sldId id="1179" r:id="rId29"/>
    <p:sldId id="1180" r:id="rId30"/>
    <p:sldId id="1149" r:id="rId31"/>
    <p:sldId id="1176" r:id="rId32"/>
    <p:sldId id="1181" r:id="rId33"/>
    <p:sldId id="1171" r:id="rId34"/>
    <p:sldId id="1182" r:id="rId35"/>
    <p:sldId id="1169" r:id="rId3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450" autoAdjust="0"/>
  </p:normalViewPr>
  <p:slideViewPr>
    <p:cSldViewPr>
      <p:cViewPr varScale="1">
        <p:scale>
          <a:sx n="87" d="100"/>
          <a:sy n="87" d="100"/>
        </p:scale>
        <p:origin x="22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>
        <p:scale>
          <a:sx n="300" d="100"/>
          <a:sy n="300" d="100"/>
        </p:scale>
        <p:origin x="-714" y="-34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13.03.2022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13.03.2022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387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rpi</a:t>
            </a:r>
            <a:r>
              <a:rPr lang="de-DE" dirty="0"/>
              <a:t>-</a:t>
            </a:r>
            <a:r>
              <a:rPr lang="de-DE" dirty="0" err="1"/>
              <a:t>eeprom</a:t>
            </a:r>
            <a:r>
              <a:rPr lang="de-DE" dirty="0"/>
              <a:t>-update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rpi</a:t>
            </a:r>
            <a:r>
              <a:rPr lang="de-DE" dirty="0"/>
              <a:t>-</a:t>
            </a:r>
            <a:r>
              <a:rPr lang="de-DE" dirty="0" err="1"/>
              <a:t>eeprom</a:t>
            </a:r>
            <a:r>
              <a:rPr lang="de-DE" dirty="0"/>
              <a:t>-update -a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160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 err="1"/>
              <a:t>sudo</a:t>
            </a:r>
            <a:r>
              <a:rPr lang="en-US" sz="1200" dirty="0"/>
              <a:t> apt-get install samba samba-common </a:t>
            </a:r>
            <a:r>
              <a:rPr lang="en-US" sz="1200" dirty="0" err="1"/>
              <a:t>smbclient</a:t>
            </a:r>
            <a:endParaRPr lang="en-US" sz="1200" dirty="0"/>
          </a:p>
          <a:p>
            <a:pPr lvl="1"/>
            <a:r>
              <a:rPr lang="de-DE" sz="1200" dirty="0" err="1"/>
              <a:t>sudo</a:t>
            </a:r>
            <a:r>
              <a:rPr lang="de-DE" sz="1200" dirty="0"/>
              <a:t> </a:t>
            </a:r>
            <a:r>
              <a:rPr lang="de-DE" sz="1200" dirty="0" err="1"/>
              <a:t>smbpasswd</a:t>
            </a:r>
            <a:r>
              <a:rPr lang="de-DE" sz="1200" dirty="0"/>
              <a:t> -a </a:t>
            </a:r>
            <a:r>
              <a:rPr lang="de-DE" sz="1200" dirty="0" err="1"/>
              <a:t>pi</a:t>
            </a:r>
            <a:endParaRPr lang="de-DE" sz="1200" dirty="0"/>
          </a:p>
          <a:p>
            <a:pPr lvl="1"/>
            <a:endParaRPr lang="de-DE" sz="1200" dirty="0"/>
          </a:p>
          <a:p>
            <a:pPr lvl="1"/>
            <a:r>
              <a:rPr lang="de-DE" sz="1200" dirty="0" err="1"/>
              <a:t>sudo</a:t>
            </a:r>
            <a:r>
              <a:rPr lang="de-DE" sz="1200" dirty="0"/>
              <a:t> </a:t>
            </a:r>
            <a:r>
              <a:rPr lang="de-DE" sz="1200" dirty="0" err="1"/>
              <a:t>nano</a:t>
            </a:r>
            <a:r>
              <a:rPr lang="de-DE" sz="1200" dirty="0"/>
              <a:t> </a:t>
            </a:r>
            <a:r>
              <a:rPr lang="de-DE" sz="1200" dirty="0">
                <a:solidFill>
                  <a:srgbClr val="FF0000"/>
                </a:solidFill>
              </a:rPr>
              <a:t>/</a:t>
            </a:r>
            <a:r>
              <a:rPr lang="de-DE" sz="1200" dirty="0" err="1">
                <a:solidFill>
                  <a:srgbClr val="FF0000"/>
                </a:solidFill>
              </a:rPr>
              <a:t>etc</a:t>
            </a:r>
            <a:r>
              <a:rPr lang="de-DE" sz="1200" dirty="0">
                <a:solidFill>
                  <a:srgbClr val="FF0000"/>
                </a:solidFill>
              </a:rPr>
              <a:t>/</a:t>
            </a:r>
            <a:r>
              <a:rPr lang="de-DE" sz="1200" dirty="0" err="1">
                <a:solidFill>
                  <a:srgbClr val="FF0000"/>
                </a:solidFill>
              </a:rPr>
              <a:t>samba</a:t>
            </a:r>
            <a:r>
              <a:rPr lang="de-DE" sz="1200" dirty="0">
                <a:solidFill>
                  <a:srgbClr val="FF0000"/>
                </a:solidFill>
              </a:rPr>
              <a:t>/</a:t>
            </a:r>
            <a:r>
              <a:rPr lang="de-DE" sz="1200" dirty="0" err="1">
                <a:solidFill>
                  <a:srgbClr val="FF0000"/>
                </a:solidFill>
              </a:rPr>
              <a:t>smb.conf</a:t>
            </a:r>
            <a:endParaRPr lang="de-DE" sz="1200" dirty="0"/>
          </a:p>
          <a:p>
            <a:pPr lvl="1"/>
            <a:endParaRPr lang="de-DE" sz="1200" dirty="0"/>
          </a:p>
          <a:p>
            <a:pPr marL="541337" lvl="1" indent="0">
              <a:buNone/>
            </a:pPr>
            <a:r>
              <a:rPr lang="en-US" sz="1200" dirty="0"/>
              <a:t>[pi]</a:t>
            </a:r>
          </a:p>
          <a:p>
            <a:pPr marL="541337" lvl="1" indent="0">
              <a:buNone/>
            </a:pPr>
            <a:r>
              <a:rPr lang="en-US" sz="1200" dirty="0"/>
              <a:t>    comment = home pi</a:t>
            </a:r>
          </a:p>
          <a:p>
            <a:pPr marL="541337" lvl="1" indent="0">
              <a:buNone/>
            </a:pPr>
            <a:r>
              <a:rPr lang="en-US" sz="1200" dirty="0"/>
              <a:t>    path = /home/pi/</a:t>
            </a:r>
          </a:p>
          <a:p>
            <a:pPr marL="541337" lvl="1" indent="0">
              <a:buNone/>
            </a:pPr>
            <a:r>
              <a:rPr lang="en-US" sz="1200" dirty="0"/>
              <a:t>    writeable = yes</a:t>
            </a:r>
          </a:p>
          <a:p>
            <a:pPr marL="541337" lvl="1" indent="0">
              <a:buNone/>
            </a:pPr>
            <a:r>
              <a:rPr lang="en-US" sz="1200" dirty="0"/>
              <a:t>    browsable = yes</a:t>
            </a:r>
            <a:endParaRPr lang="de-DE" sz="1400" dirty="0"/>
          </a:p>
          <a:p>
            <a:pPr lvl="1"/>
            <a:endParaRPr lang="de-DE" dirty="0"/>
          </a:p>
          <a:p>
            <a:pPr lvl="1"/>
            <a:r>
              <a:rPr lang="en-US" sz="1200" dirty="0" err="1"/>
              <a:t>sudo</a:t>
            </a:r>
            <a:r>
              <a:rPr lang="en-US" sz="1200" dirty="0"/>
              <a:t> service </a:t>
            </a:r>
            <a:r>
              <a:rPr lang="en-US" sz="1200" dirty="0" err="1"/>
              <a:t>smbd</a:t>
            </a:r>
            <a:r>
              <a:rPr lang="en-US" sz="1200" dirty="0"/>
              <a:t> restart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01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err="1"/>
              <a:t>mkdir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  <a:p>
            <a:r>
              <a:rPr lang="de-DE" sz="1200" dirty="0"/>
              <a:t>cd </a:t>
            </a:r>
            <a:r>
              <a:rPr lang="de-DE" sz="1200" dirty="0" err="1"/>
              <a:t>scripts</a:t>
            </a:r>
            <a:endParaRPr lang="de-DE" sz="1200" dirty="0"/>
          </a:p>
          <a:p>
            <a:r>
              <a:rPr lang="en-US" sz="1200" dirty="0"/>
              <a:t>curl -</a:t>
            </a:r>
            <a:r>
              <a:rPr lang="en-US" sz="1200" dirty="0" err="1"/>
              <a:t>fsSL</a:t>
            </a:r>
            <a:r>
              <a:rPr lang="en-US" sz="1200" dirty="0"/>
              <a:t> https://get.docker.com -o get-docker.sh</a:t>
            </a:r>
          </a:p>
          <a:p>
            <a:r>
              <a:rPr lang="de-DE" sz="1200" dirty="0" err="1"/>
              <a:t>sudo</a:t>
            </a:r>
            <a:r>
              <a:rPr lang="de-DE" sz="1200" dirty="0"/>
              <a:t> sh get-docker.sh</a:t>
            </a:r>
          </a:p>
          <a:p>
            <a:r>
              <a:rPr lang="de-DE" sz="1200" dirty="0" err="1"/>
              <a:t>sudo</a:t>
            </a:r>
            <a:r>
              <a:rPr lang="de-DE" sz="1200" dirty="0"/>
              <a:t> </a:t>
            </a:r>
            <a:r>
              <a:rPr lang="de-DE" sz="1200" dirty="0" err="1"/>
              <a:t>usermod</a:t>
            </a:r>
            <a:r>
              <a:rPr lang="de-DE" sz="1200" dirty="0"/>
              <a:t> -aG </a:t>
            </a:r>
            <a:r>
              <a:rPr lang="de-DE" sz="1200" dirty="0" err="1"/>
              <a:t>docker</a:t>
            </a:r>
            <a:r>
              <a:rPr lang="de-DE" sz="1200" dirty="0"/>
              <a:t> </a:t>
            </a:r>
            <a:r>
              <a:rPr lang="de-DE" sz="1200" dirty="0" err="1"/>
              <a:t>pi</a:t>
            </a:r>
            <a:endParaRPr lang="de-DE" sz="1200" dirty="0"/>
          </a:p>
          <a:p>
            <a:r>
              <a:rPr lang="de-DE" sz="1200" dirty="0" err="1"/>
              <a:t>sudo</a:t>
            </a:r>
            <a:r>
              <a:rPr lang="de-DE" sz="1200" dirty="0"/>
              <a:t> </a:t>
            </a:r>
            <a:r>
              <a:rPr lang="de-DE" sz="1200" dirty="0" err="1"/>
              <a:t>docker</a:t>
            </a:r>
            <a:r>
              <a:rPr lang="de-DE" sz="1200" dirty="0"/>
              <a:t> </a:t>
            </a:r>
            <a:r>
              <a:rPr lang="de-DE" sz="1200" dirty="0" err="1"/>
              <a:t>version</a:t>
            </a:r>
            <a:endParaRPr lang="de-DE" sz="1200" dirty="0"/>
          </a:p>
          <a:p>
            <a:r>
              <a:rPr lang="de-DE" sz="1200" dirty="0" err="1"/>
              <a:t>sudo</a:t>
            </a:r>
            <a:r>
              <a:rPr lang="de-DE" sz="1200" dirty="0"/>
              <a:t> </a:t>
            </a:r>
            <a:r>
              <a:rPr lang="de-DE" sz="1200" dirty="0" err="1"/>
              <a:t>docker</a:t>
            </a:r>
            <a:r>
              <a:rPr lang="de-DE" sz="1200" dirty="0"/>
              <a:t> </a:t>
            </a:r>
            <a:r>
              <a:rPr lang="de-DE" sz="1200" dirty="0" err="1"/>
              <a:t>info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3848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err="1"/>
              <a:t>sudo</a:t>
            </a:r>
            <a:r>
              <a:rPr lang="de-DE" sz="1200" dirty="0"/>
              <a:t> </a:t>
            </a:r>
            <a:r>
              <a:rPr lang="de-DE" sz="1200" dirty="0" err="1"/>
              <a:t>apt-get</a:t>
            </a:r>
            <a:r>
              <a:rPr lang="de-DE" sz="1200" dirty="0"/>
              <a:t> </a:t>
            </a:r>
            <a:r>
              <a:rPr lang="de-DE" sz="1200" dirty="0" err="1"/>
              <a:t>install</a:t>
            </a:r>
            <a:r>
              <a:rPr lang="de-DE" sz="1200" dirty="0"/>
              <a:t> -y </a:t>
            </a:r>
            <a:r>
              <a:rPr lang="de-DE" sz="1200" dirty="0" err="1"/>
              <a:t>libffi-dev</a:t>
            </a:r>
            <a:r>
              <a:rPr lang="de-DE" sz="1200" dirty="0"/>
              <a:t> </a:t>
            </a:r>
            <a:r>
              <a:rPr lang="de-DE" sz="1200" dirty="0" err="1"/>
              <a:t>libssl-dev</a:t>
            </a:r>
            <a:endParaRPr lang="de-DE" sz="1200" dirty="0"/>
          </a:p>
          <a:p>
            <a:r>
              <a:rPr lang="de-DE" sz="1200" dirty="0" err="1"/>
              <a:t>sudo</a:t>
            </a:r>
            <a:r>
              <a:rPr lang="de-DE" sz="1200" dirty="0"/>
              <a:t> </a:t>
            </a:r>
            <a:r>
              <a:rPr lang="de-DE" sz="1200" dirty="0" err="1"/>
              <a:t>apt-get</a:t>
            </a:r>
            <a:r>
              <a:rPr lang="de-DE" sz="1200" dirty="0"/>
              <a:t> </a:t>
            </a:r>
            <a:r>
              <a:rPr lang="de-DE" sz="1200" dirty="0" err="1"/>
              <a:t>install</a:t>
            </a:r>
            <a:r>
              <a:rPr lang="de-DE" sz="1200" dirty="0"/>
              <a:t> -y python3 python3-pip</a:t>
            </a:r>
          </a:p>
          <a:p>
            <a:r>
              <a:rPr lang="de-DE" sz="1200" dirty="0" err="1"/>
              <a:t>sudo</a:t>
            </a:r>
            <a:r>
              <a:rPr lang="de-DE" sz="1200" dirty="0"/>
              <a:t> pip3 -v </a:t>
            </a:r>
            <a:r>
              <a:rPr lang="de-DE" sz="1200" dirty="0" err="1"/>
              <a:t>install</a:t>
            </a:r>
            <a:r>
              <a:rPr lang="de-DE" sz="1200" dirty="0"/>
              <a:t> </a:t>
            </a:r>
            <a:r>
              <a:rPr lang="de-DE" sz="1200" dirty="0" err="1"/>
              <a:t>docker-compose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534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"3.2"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datalust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/seq:2021.3.6681-arm64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seq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de-D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2G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reservations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de-D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2G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"5341:80"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-d --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unless-stopped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--name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--memory="2G" -e ACCEPT_EULA=Y -v /volume1/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homes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gerald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-p 8081:80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datalust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seq:latest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655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Geht auch mit </a:t>
            </a:r>
            <a:r>
              <a:rPr lang="de-AT" dirty="0" err="1"/>
              <a:t>docker</a:t>
            </a:r>
            <a:r>
              <a:rPr lang="de-AT" dirty="0"/>
              <a:t> </a:t>
            </a:r>
            <a:r>
              <a:rPr lang="de-AT" dirty="0" err="1"/>
              <a:t>exec</a:t>
            </a:r>
            <a:r>
              <a:rPr lang="de-AT" dirty="0"/>
              <a:t> –</a:t>
            </a:r>
            <a:r>
              <a:rPr lang="de-AT" dirty="0" err="1"/>
              <a:t>it</a:t>
            </a:r>
            <a:r>
              <a:rPr lang="de-AT" dirty="0"/>
              <a:t> .. /bin/sh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65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'3'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rpi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-monitor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michaelmiklis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rpi-monitor:latest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rpi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-monitor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vc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/boot:/boot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/sys:/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dockerhost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sys:ro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dockerhost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etc:ro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/proc:/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dockerhost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proc:ro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/lib:/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dockerhost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lib:ro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"/dev/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vchiq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:/dev/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vchiq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unless-stopped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8888:8888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57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aspberrypi.org/downloads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ktronik-kompendium.de/sites/raspberry-pi/2007071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mqtt-explorer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iot/deployment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0.0.0.0:5000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i@iotseminar.loc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BE99E-AF9F-45F0-9725-C6AE02D7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Raspberry Pi auf </a:t>
            </a:r>
            <a:r>
              <a:rPr lang="de-DE" dirty="0" err="1"/>
              <a:t>Sd</a:t>
            </a:r>
            <a:r>
              <a:rPr lang="de-DE" dirty="0"/>
              <a:t>-Card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3C0473-1C51-4162-A128-B0FCB4F74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2736"/>
            <a:ext cx="8207375" cy="4608165"/>
          </a:xfrm>
        </p:spPr>
        <p:txBody>
          <a:bodyPr/>
          <a:lstStyle/>
          <a:p>
            <a:r>
              <a:rPr lang="de-DE" sz="2400" dirty="0"/>
              <a:t>Installation über </a:t>
            </a:r>
            <a:r>
              <a:rPr lang="de-DE" sz="2400" dirty="0" err="1"/>
              <a:t>Imager</a:t>
            </a:r>
            <a:endParaRPr lang="de-DE" sz="2400" dirty="0"/>
          </a:p>
          <a:p>
            <a:r>
              <a:rPr lang="de-DE" sz="2400" dirty="0">
                <a:hlinkClick r:id="rId2"/>
              </a:rPr>
              <a:t>https://www.raspberrypi.org/downloads/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CABA69-68FE-4D57-A1CE-85BF3EE5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837" y="2132856"/>
            <a:ext cx="6268325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8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E9CB3-58A8-46A7-AC3E-B8EDD4E8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Wenn </a:t>
            </a:r>
            <a:r>
              <a:rPr lang="de-DE" sz="2800" dirty="0" err="1"/>
              <a:t>headless</a:t>
            </a:r>
            <a:r>
              <a:rPr lang="de-DE" sz="2800" dirty="0"/>
              <a:t> Booten über WLAN scheitert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249FB8-EE49-447B-BAB6-5CD5A1F65F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Kabel anstecken</a:t>
            </a:r>
          </a:p>
          <a:p>
            <a:r>
              <a:rPr lang="de-DE" dirty="0"/>
              <a:t>Router nach </a:t>
            </a:r>
            <a:r>
              <a:rPr lang="de-DE" dirty="0" err="1"/>
              <a:t>Raspi</a:t>
            </a:r>
            <a:r>
              <a:rPr lang="de-DE" dirty="0"/>
              <a:t> suchen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A5462F-2909-41E0-B6B4-20958AC6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636912"/>
            <a:ext cx="7653686" cy="219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4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5CF7B-59E7-43C0-8DAE-7F562415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raspi-config</a:t>
            </a:r>
            <a:r>
              <a:rPr lang="de-DE" dirty="0"/>
              <a:t> aufrufen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5C4FA3-6E3D-485C-932A-CA2F4E54B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Land für WLAN definieren</a:t>
            </a:r>
          </a:p>
          <a:p>
            <a:r>
              <a:rPr lang="de-DE" dirty="0"/>
              <a:t>WLAN einrichten</a:t>
            </a:r>
          </a:p>
          <a:p>
            <a:pPr lvl="1"/>
            <a:r>
              <a:rPr lang="de-DE" dirty="0"/>
              <a:t>Bei Bedarf mehrere WLANs einrichten</a:t>
            </a:r>
          </a:p>
        </p:txBody>
      </p:sp>
    </p:spTree>
    <p:extLst>
      <p:ext uri="{BB962C8B-B14F-4D97-AF65-F5344CB8AC3E}">
        <p14:creationId xmlns:p14="http://schemas.microsoft.com/office/powerpoint/2010/main" val="111210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63FF9-B252-421C-AFF4-F85822E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WLAN-Konfiguration überprüfen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96DBE-4282-457C-8847-8B893CE83D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nano</a:t>
            </a:r>
            <a:r>
              <a:rPr lang="de-DE" dirty="0"/>
              <a:t>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wpa_supplicant</a:t>
            </a:r>
            <a:r>
              <a:rPr lang="de-DE" dirty="0"/>
              <a:t>/</a:t>
            </a:r>
            <a:r>
              <a:rPr lang="de-DE" dirty="0" err="1"/>
              <a:t>wpa_supplicant.conf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BED018-2C3B-4654-BA5D-61CADDAA1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87" y="2348880"/>
            <a:ext cx="812641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0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43F6C-1790-4563-9694-CAEB262B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Samba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F04EC1-C7B3-4E87-A1B1-FD41822869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DE" sz="1200" dirty="0">
                <a:hlinkClick r:id="rId3"/>
              </a:rPr>
              <a:t>https://www.elektronik-kompendium.de/sites/raspberry-pi/2007071.htm</a:t>
            </a:r>
            <a:endParaRPr lang="de-DE" sz="1200" dirty="0"/>
          </a:p>
          <a:p>
            <a:r>
              <a:rPr lang="de-DE" sz="1200" dirty="0"/>
              <a:t>Test, ob Samba läuft</a:t>
            </a:r>
          </a:p>
          <a:p>
            <a:pPr lvl="1"/>
            <a:r>
              <a:rPr lang="de-DE" sz="1100" dirty="0" err="1"/>
              <a:t>sudo</a:t>
            </a:r>
            <a:r>
              <a:rPr lang="de-DE" sz="1100" dirty="0"/>
              <a:t> </a:t>
            </a:r>
            <a:r>
              <a:rPr lang="de-DE" sz="1100" dirty="0" err="1"/>
              <a:t>service</a:t>
            </a:r>
            <a:r>
              <a:rPr lang="de-DE" sz="1100" dirty="0"/>
              <a:t> </a:t>
            </a:r>
            <a:r>
              <a:rPr lang="de-DE" sz="1100" dirty="0" err="1"/>
              <a:t>smbd</a:t>
            </a:r>
            <a:r>
              <a:rPr lang="de-DE" sz="1100" dirty="0"/>
              <a:t> </a:t>
            </a:r>
            <a:r>
              <a:rPr lang="de-DE" sz="1100" dirty="0" err="1"/>
              <a:t>status</a:t>
            </a:r>
            <a:endParaRPr lang="de-DE" sz="1100" dirty="0"/>
          </a:p>
          <a:p>
            <a:pPr lvl="1"/>
            <a:r>
              <a:rPr lang="de-DE" sz="1100" dirty="0" err="1"/>
              <a:t>sudo</a:t>
            </a:r>
            <a:r>
              <a:rPr lang="de-DE" sz="1100" dirty="0"/>
              <a:t> </a:t>
            </a:r>
            <a:r>
              <a:rPr lang="de-DE" sz="1100" dirty="0" err="1"/>
              <a:t>service</a:t>
            </a:r>
            <a:r>
              <a:rPr lang="de-DE" sz="1100" dirty="0"/>
              <a:t> </a:t>
            </a:r>
            <a:r>
              <a:rPr lang="de-DE" sz="1100" dirty="0" err="1"/>
              <a:t>nmbd</a:t>
            </a:r>
            <a:r>
              <a:rPr lang="de-DE" sz="1100" dirty="0"/>
              <a:t> </a:t>
            </a:r>
            <a:r>
              <a:rPr lang="de-DE" sz="1100" dirty="0" err="1"/>
              <a:t>status</a:t>
            </a:r>
            <a:endParaRPr lang="de-DE" sz="1100" dirty="0"/>
          </a:p>
          <a:p>
            <a:r>
              <a:rPr lang="de-DE" sz="1200" dirty="0"/>
              <a:t>Samba installieren</a:t>
            </a:r>
          </a:p>
          <a:p>
            <a:pPr lvl="1"/>
            <a:r>
              <a:rPr lang="en-US" sz="1100" dirty="0" err="1"/>
              <a:t>sudo</a:t>
            </a:r>
            <a:r>
              <a:rPr lang="en-US" sz="1100" dirty="0"/>
              <a:t> apt-get install samba samba-common </a:t>
            </a:r>
            <a:r>
              <a:rPr lang="en-US" sz="1100" dirty="0" err="1"/>
              <a:t>smbclient</a:t>
            </a:r>
            <a:endParaRPr lang="de-DE" sz="1100" dirty="0"/>
          </a:p>
          <a:p>
            <a:r>
              <a:rPr lang="de-DE" sz="1200" dirty="0"/>
              <a:t>User </a:t>
            </a:r>
            <a:r>
              <a:rPr lang="de-DE" sz="1200" dirty="0" err="1"/>
              <a:t>pi</a:t>
            </a:r>
            <a:r>
              <a:rPr lang="de-DE" sz="1200" dirty="0"/>
              <a:t> anlegen: </a:t>
            </a:r>
            <a:r>
              <a:rPr lang="de-DE" sz="1200" dirty="0" err="1"/>
              <a:t>sudo</a:t>
            </a:r>
            <a:r>
              <a:rPr lang="de-DE" sz="1200" dirty="0"/>
              <a:t> </a:t>
            </a:r>
            <a:r>
              <a:rPr lang="de-DE" sz="1200" dirty="0" err="1"/>
              <a:t>smbpasswd</a:t>
            </a:r>
            <a:r>
              <a:rPr lang="de-DE" sz="1200" dirty="0"/>
              <a:t> -a </a:t>
            </a:r>
            <a:r>
              <a:rPr lang="de-DE" sz="1200" dirty="0" err="1"/>
              <a:t>pi</a:t>
            </a:r>
            <a:endParaRPr lang="de-DE" sz="1200" dirty="0"/>
          </a:p>
          <a:p>
            <a:r>
              <a:rPr lang="de-DE" sz="1200" dirty="0"/>
              <a:t>Konfiguration: </a:t>
            </a:r>
            <a:r>
              <a:rPr lang="de-DE" sz="1200" dirty="0" err="1"/>
              <a:t>sudo</a:t>
            </a:r>
            <a:r>
              <a:rPr lang="de-DE" sz="1200" dirty="0"/>
              <a:t> </a:t>
            </a:r>
            <a:r>
              <a:rPr lang="de-DE" sz="1200" dirty="0" err="1"/>
              <a:t>nano</a:t>
            </a:r>
            <a:r>
              <a:rPr lang="de-DE" sz="1200" dirty="0"/>
              <a:t> </a:t>
            </a:r>
            <a:r>
              <a:rPr lang="de-DE" sz="1200" dirty="0">
                <a:solidFill>
                  <a:srgbClr val="FF0000"/>
                </a:solidFill>
              </a:rPr>
              <a:t>/</a:t>
            </a:r>
            <a:r>
              <a:rPr lang="de-DE" sz="1200" dirty="0" err="1">
                <a:solidFill>
                  <a:srgbClr val="FF0000"/>
                </a:solidFill>
              </a:rPr>
              <a:t>etc</a:t>
            </a:r>
            <a:r>
              <a:rPr lang="de-DE" sz="1200" dirty="0">
                <a:solidFill>
                  <a:srgbClr val="FF0000"/>
                </a:solidFill>
              </a:rPr>
              <a:t>/</a:t>
            </a:r>
            <a:r>
              <a:rPr lang="de-DE" sz="1200" dirty="0" err="1">
                <a:solidFill>
                  <a:srgbClr val="FF0000"/>
                </a:solidFill>
              </a:rPr>
              <a:t>samba</a:t>
            </a:r>
            <a:r>
              <a:rPr lang="de-DE" sz="1200" dirty="0">
                <a:solidFill>
                  <a:srgbClr val="FF0000"/>
                </a:solidFill>
              </a:rPr>
              <a:t>/</a:t>
            </a:r>
            <a:r>
              <a:rPr lang="de-DE" sz="1200" dirty="0" err="1">
                <a:solidFill>
                  <a:srgbClr val="FF0000"/>
                </a:solidFill>
              </a:rPr>
              <a:t>smb.conf</a:t>
            </a:r>
            <a:endParaRPr lang="de-DE" sz="1200" dirty="0">
              <a:solidFill>
                <a:srgbClr val="FF0000"/>
              </a:solidFill>
            </a:endParaRPr>
          </a:p>
          <a:p>
            <a:pPr lvl="1"/>
            <a:r>
              <a:rPr lang="de-DE" sz="1000" dirty="0"/>
              <a:t>Testen: </a:t>
            </a:r>
            <a:r>
              <a:rPr lang="de-DE" sz="1000" dirty="0" err="1"/>
              <a:t>testparm</a:t>
            </a:r>
            <a:endParaRPr lang="de-DE" sz="1000" dirty="0"/>
          </a:p>
          <a:p>
            <a:r>
              <a:rPr lang="de-DE" sz="1200" dirty="0"/>
              <a:t>Alles lesbar freigeben:</a:t>
            </a:r>
          </a:p>
          <a:p>
            <a:pPr marL="541337" lvl="1" indent="0">
              <a:buNone/>
            </a:pPr>
            <a:r>
              <a:rPr lang="en-US" sz="1100" dirty="0"/>
              <a:t>[root]</a:t>
            </a:r>
          </a:p>
          <a:p>
            <a:pPr marL="541337" lvl="1" indent="0">
              <a:buNone/>
            </a:pPr>
            <a:r>
              <a:rPr lang="en-US" sz="1100" dirty="0"/>
              <a:t>    comment = root </a:t>
            </a:r>
            <a:r>
              <a:rPr lang="en-US" sz="1100" dirty="0" err="1"/>
              <a:t>readonly</a:t>
            </a:r>
            <a:endParaRPr lang="en-US" sz="1100" dirty="0"/>
          </a:p>
          <a:p>
            <a:pPr marL="541337" lvl="1" indent="0">
              <a:buNone/>
            </a:pPr>
            <a:r>
              <a:rPr lang="en-US" sz="1100" dirty="0"/>
              <a:t>    path = /</a:t>
            </a:r>
          </a:p>
          <a:p>
            <a:pPr marL="541337" lvl="1" indent="0">
              <a:buNone/>
            </a:pPr>
            <a:r>
              <a:rPr lang="en-US" sz="1100" dirty="0"/>
              <a:t>    read only = yes</a:t>
            </a:r>
          </a:p>
          <a:p>
            <a:pPr marL="541337" lvl="1" indent="0">
              <a:buNone/>
            </a:pPr>
            <a:r>
              <a:rPr lang="en-US" sz="1100" dirty="0"/>
              <a:t>    browsable = yes</a:t>
            </a:r>
          </a:p>
          <a:p>
            <a:pPr marL="541337" lvl="1" indent="0">
              <a:buNone/>
            </a:pPr>
            <a:endParaRPr lang="en-US" sz="1100" dirty="0"/>
          </a:p>
          <a:p>
            <a:pPr lvl="1"/>
            <a:endParaRPr lang="en-US" sz="1000" dirty="0"/>
          </a:p>
          <a:p>
            <a:r>
              <a:rPr lang="de-DE" sz="1200" dirty="0"/>
              <a:t>Vor Verbindung kontrollieren, ob nicht bereits eine alte Verbindung zu der IP-Adresse besteht </a:t>
            </a:r>
            <a:r>
              <a:rPr lang="de-DE" sz="1200" dirty="0">
                <a:sym typeface="Wingdings" panose="05000000000000000000" pitchFamily="2" charset="2"/>
              </a:rPr>
              <a:t> entfernen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0402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CC251-510D-4B84-8154-3E626173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Beschreibbare Freigaben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D1175C-F8B9-4A7C-A90C-853784DBBC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41337" lvl="1" indent="0">
              <a:buNone/>
            </a:pPr>
            <a:endParaRPr lang="en-US" sz="1200" dirty="0"/>
          </a:p>
          <a:p>
            <a:pPr marL="541337" lvl="1" indent="0">
              <a:buNone/>
            </a:pPr>
            <a:r>
              <a:rPr lang="en-US" sz="1400" dirty="0"/>
              <a:t>[opt]</a:t>
            </a:r>
          </a:p>
          <a:p>
            <a:pPr marL="541337" lvl="1" indent="0">
              <a:buNone/>
            </a:pPr>
            <a:r>
              <a:rPr lang="en-US" sz="1400" dirty="0"/>
              <a:t>    comment = opt</a:t>
            </a:r>
          </a:p>
          <a:p>
            <a:pPr marL="541337" lvl="1" indent="0">
              <a:buNone/>
            </a:pPr>
            <a:r>
              <a:rPr lang="en-US" sz="1400" dirty="0"/>
              <a:t>    path = /opt/</a:t>
            </a:r>
          </a:p>
          <a:p>
            <a:pPr marL="541337" lvl="1" indent="0">
              <a:buNone/>
            </a:pPr>
            <a:r>
              <a:rPr lang="en-US" sz="1400" dirty="0"/>
              <a:t>    writeable = yes</a:t>
            </a:r>
          </a:p>
          <a:p>
            <a:pPr marL="541337" lvl="1" indent="0">
              <a:buNone/>
            </a:pPr>
            <a:r>
              <a:rPr lang="en-US" sz="1400" dirty="0"/>
              <a:t>    browsable = yes</a:t>
            </a:r>
          </a:p>
          <a:p>
            <a:pPr marL="541337" lvl="1" indent="0">
              <a:buNone/>
            </a:pPr>
            <a:endParaRPr lang="de-DE" sz="1600" dirty="0"/>
          </a:p>
          <a:p>
            <a:pPr marL="541337" lvl="1" indent="0">
              <a:buNone/>
            </a:pPr>
            <a:r>
              <a:rPr lang="en-US" sz="1400" dirty="0"/>
              <a:t>[pi]</a:t>
            </a:r>
          </a:p>
          <a:p>
            <a:pPr marL="541337" lvl="1" indent="0">
              <a:buNone/>
            </a:pPr>
            <a:r>
              <a:rPr lang="en-US" sz="1400" dirty="0"/>
              <a:t>    comment = home pi</a:t>
            </a:r>
          </a:p>
          <a:p>
            <a:pPr marL="541337" lvl="1" indent="0">
              <a:buNone/>
            </a:pPr>
            <a:r>
              <a:rPr lang="en-US" sz="1400" dirty="0"/>
              <a:t>    path = /home/pi/</a:t>
            </a:r>
          </a:p>
          <a:p>
            <a:pPr marL="541337" lvl="1" indent="0">
              <a:buNone/>
            </a:pPr>
            <a:r>
              <a:rPr lang="en-US" sz="1400" dirty="0"/>
              <a:t>    writeable = yes</a:t>
            </a:r>
          </a:p>
          <a:p>
            <a:pPr marL="541337" lvl="1" indent="0">
              <a:buNone/>
            </a:pPr>
            <a:r>
              <a:rPr lang="en-US" sz="1400" dirty="0"/>
              <a:t>    browsable = yes</a:t>
            </a:r>
            <a:endParaRPr lang="de-DE" sz="1600" dirty="0"/>
          </a:p>
          <a:p>
            <a:pPr marL="541337" lvl="1" indent="0">
              <a:buNone/>
            </a:pPr>
            <a:endParaRPr lang="de-DE" sz="1400" dirty="0"/>
          </a:p>
          <a:p>
            <a:r>
              <a:rPr lang="de-DE" sz="1400" dirty="0"/>
              <a:t>Restart</a:t>
            </a:r>
          </a:p>
          <a:p>
            <a:pPr lvl="1"/>
            <a:r>
              <a:rPr lang="en-US" sz="1050" dirty="0" err="1"/>
              <a:t>sudo</a:t>
            </a:r>
            <a:r>
              <a:rPr lang="en-US" sz="1050" dirty="0"/>
              <a:t> service </a:t>
            </a:r>
            <a:r>
              <a:rPr lang="en-US" sz="1050" dirty="0" err="1"/>
              <a:t>smbd</a:t>
            </a:r>
            <a:r>
              <a:rPr lang="en-US" sz="1050" dirty="0"/>
              <a:t> restart</a:t>
            </a:r>
            <a:endParaRPr lang="de-DE" sz="105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8673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78AEA-856C-47EB-92C3-451EC176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Samba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939EFA-31F4-4E10-8DF4-3E23FBF5A7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41DF38-E833-4A89-B5A4-1582EFEA8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94" y="1124745"/>
            <a:ext cx="3162174" cy="25922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3A9750-74AA-479A-A752-91A4C13C3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4019290"/>
            <a:ext cx="7351581" cy="22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0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6845F-4F70-467F-874C-FAA854BF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030DA8-47CE-47CB-9EB7-54F269570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466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14311-7198-4A38-BE92-50AAC421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CFCDE7-66CB-4FAE-9F5B-14A1FB8E8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 err="1"/>
              <a:t>Scriptverzeichnis</a:t>
            </a:r>
            <a:r>
              <a:rPr lang="de-DE" sz="2400" dirty="0"/>
              <a:t> in /</a:t>
            </a:r>
            <a:r>
              <a:rPr lang="de-DE" sz="2400" dirty="0" err="1"/>
              <a:t>home</a:t>
            </a:r>
            <a:r>
              <a:rPr lang="de-DE" sz="2400" dirty="0"/>
              <a:t>/</a:t>
            </a:r>
            <a:r>
              <a:rPr lang="de-DE" sz="2400" dirty="0" err="1"/>
              <a:t>pi</a:t>
            </a:r>
            <a:r>
              <a:rPr lang="de-DE" sz="2400" dirty="0"/>
              <a:t>/ anlegen</a:t>
            </a:r>
          </a:p>
          <a:p>
            <a:pPr lvl="1"/>
            <a:r>
              <a:rPr lang="de-DE" sz="2000" dirty="0" err="1"/>
              <a:t>mkdir</a:t>
            </a:r>
            <a:r>
              <a:rPr lang="de-DE" sz="2000" dirty="0"/>
              <a:t> </a:t>
            </a:r>
            <a:r>
              <a:rPr lang="de-DE" sz="2000" dirty="0" err="1"/>
              <a:t>scripts</a:t>
            </a:r>
            <a:endParaRPr lang="de-DE" sz="2000" dirty="0"/>
          </a:p>
          <a:p>
            <a:pPr lvl="1"/>
            <a:r>
              <a:rPr lang="de-DE" sz="2000" dirty="0"/>
              <a:t>cd </a:t>
            </a:r>
            <a:r>
              <a:rPr lang="de-DE" sz="2000" dirty="0" err="1"/>
              <a:t>scripts</a:t>
            </a:r>
            <a:endParaRPr lang="de-DE" sz="2000" dirty="0"/>
          </a:p>
          <a:p>
            <a:r>
              <a:rPr lang="de-DE" sz="2400" dirty="0"/>
              <a:t>Docker Installationsskript downloaden und ausführen</a:t>
            </a:r>
          </a:p>
          <a:p>
            <a:pPr lvl="1"/>
            <a:r>
              <a:rPr lang="en-US" sz="2000" dirty="0"/>
              <a:t>curl -</a:t>
            </a:r>
            <a:r>
              <a:rPr lang="en-US" sz="2000" dirty="0" err="1"/>
              <a:t>fsSL</a:t>
            </a:r>
            <a:r>
              <a:rPr lang="en-US" sz="2000" dirty="0"/>
              <a:t> https://get.docker.com -o get-docker.sh </a:t>
            </a:r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sh get-docker.sh  </a:t>
            </a:r>
            <a:r>
              <a:rPr lang="de-DE" sz="2000" dirty="0">
                <a:sym typeface="Wingdings" panose="05000000000000000000" pitchFamily="2" charset="2"/>
              </a:rPr>
              <a:t> dauert etwas</a:t>
            </a:r>
            <a:endParaRPr lang="de-DE" sz="2000" dirty="0"/>
          </a:p>
          <a:p>
            <a:r>
              <a:rPr lang="de-DE" sz="2400" dirty="0"/>
              <a:t>Benutzer </a:t>
            </a:r>
            <a:r>
              <a:rPr lang="de-DE" sz="2400" dirty="0" err="1"/>
              <a:t>pi</a:t>
            </a:r>
            <a:r>
              <a:rPr lang="de-DE" sz="2400" dirty="0"/>
              <a:t> zur </a:t>
            </a:r>
            <a:r>
              <a:rPr lang="de-DE" sz="2400" dirty="0" err="1"/>
              <a:t>Dockergruppe</a:t>
            </a:r>
            <a:r>
              <a:rPr lang="de-DE" sz="2400" dirty="0"/>
              <a:t> hinzufügen</a:t>
            </a:r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usermod</a:t>
            </a:r>
            <a:r>
              <a:rPr lang="de-DE" sz="2000" dirty="0"/>
              <a:t> -</a:t>
            </a:r>
            <a:r>
              <a:rPr lang="de-DE" sz="2000" dirty="0" err="1"/>
              <a:t>aG</a:t>
            </a:r>
            <a:r>
              <a:rPr lang="de-DE" sz="2000" dirty="0"/>
              <a:t> </a:t>
            </a:r>
            <a:r>
              <a:rPr lang="de-DE" sz="2000" dirty="0" err="1"/>
              <a:t>docker</a:t>
            </a:r>
            <a:r>
              <a:rPr lang="de-DE" sz="2000" dirty="0"/>
              <a:t> </a:t>
            </a:r>
            <a:r>
              <a:rPr lang="de-DE" sz="2000" dirty="0" err="1"/>
              <a:t>pi</a:t>
            </a:r>
            <a:endParaRPr lang="de-DE" sz="2000" dirty="0"/>
          </a:p>
          <a:p>
            <a:r>
              <a:rPr lang="de-DE" sz="2400" dirty="0"/>
              <a:t>Docker testen</a:t>
            </a:r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docker</a:t>
            </a:r>
            <a:r>
              <a:rPr lang="de-DE" sz="2000" dirty="0"/>
              <a:t> </a:t>
            </a:r>
            <a:r>
              <a:rPr lang="de-DE" sz="2000" dirty="0" err="1"/>
              <a:t>version</a:t>
            </a:r>
            <a:endParaRPr lang="de-DE" sz="2000" dirty="0"/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docker</a:t>
            </a:r>
            <a:r>
              <a:rPr lang="de-DE" sz="2000" dirty="0"/>
              <a:t> </a:t>
            </a:r>
            <a:r>
              <a:rPr lang="de-DE" sz="2000" dirty="0" err="1"/>
              <a:t>info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59376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C25EB-9BDF-49C0-8FE8-AEB11AC5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docker-compose</a:t>
            </a:r>
            <a:r>
              <a:rPr lang="de-DE" dirty="0"/>
              <a:t>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B9E875-7132-406F-A923-9239D083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Abhängigkeiten installieren</a:t>
            </a:r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apt-get</a:t>
            </a:r>
            <a:r>
              <a:rPr lang="de-DE" sz="2000" dirty="0"/>
              <a:t> </a:t>
            </a:r>
            <a:r>
              <a:rPr lang="de-DE" sz="2000" dirty="0" err="1"/>
              <a:t>install</a:t>
            </a:r>
            <a:r>
              <a:rPr lang="de-DE" sz="2000" dirty="0"/>
              <a:t> -y </a:t>
            </a:r>
            <a:r>
              <a:rPr lang="de-DE" sz="2000" dirty="0" err="1"/>
              <a:t>libffi-dev</a:t>
            </a:r>
            <a:r>
              <a:rPr lang="de-DE" sz="2000" dirty="0"/>
              <a:t> </a:t>
            </a:r>
            <a:r>
              <a:rPr lang="de-DE" sz="2000" dirty="0" err="1"/>
              <a:t>libssl-dev</a:t>
            </a:r>
            <a:endParaRPr lang="de-DE" sz="2000" dirty="0"/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apt-get</a:t>
            </a:r>
            <a:r>
              <a:rPr lang="de-DE" sz="2000" dirty="0"/>
              <a:t> </a:t>
            </a:r>
            <a:r>
              <a:rPr lang="de-DE" sz="2000" dirty="0" err="1"/>
              <a:t>install</a:t>
            </a:r>
            <a:r>
              <a:rPr lang="de-DE" sz="2000" dirty="0"/>
              <a:t> -y python3 python3-pip</a:t>
            </a:r>
          </a:p>
          <a:p>
            <a:pPr lvl="1"/>
            <a:endParaRPr lang="de-DE" sz="2000" dirty="0"/>
          </a:p>
          <a:p>
            <a:r>
              <a:rPr lang="de-DE" sz="2400" dirty="0" err="1"/>
              <a:t>docker-compose</a:t>
            </a:r>
            <a:r>
              <a:rPr lang="de-DE" sz="2400" dirty="0"/>
              <a:t> über Python installieren</a:t>
            </a:r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pip3 -v </a:t>
            </a: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docker-compose</a:t>
            </a:r>
            <a:r>
              <a:rPr lang="de-DE" sz="2000" dirty="0"/>
              <a:t>  </a:t>
            </a:r>
            <a:r>
              <a:rPr lang="de-DE" sz="2000" dirty="0">
                <a:sym typeface="Wingdings" panose="05000000000000000000" pitchFamily="2" charset="2"/>
              </a:rPr>
              <a:t> dauert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3507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EC4FD-8098-4D60-ABA3-AEF64FD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compose</a:t>
            </a:r>
            <a:r>
              <a:rPr lang="de-DE" dirty="0"/>
              <a:t>-Files strukturieren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D9C565-F0DB-409F-9DB3-7947C2274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Unter /</a:t>
            </a:r>
            <a:r>
              <a:rPr lang="de-DE" sz="2400" dirty="0" err="1"/>
              <a:t>home</a:t>
            </a:r>
            <a:r>
              <a:rPr lang="de-DE" sz="2400" dirty="0"/>
              <a:t>/</a:t>
            </a:r>
            <a:r>
              <a:rPr lang="de-DE" sz="2400" dirty="0" err="1"/>
              <a:t>pi</a:t>
            </a:r>
            <a:r>
              <a:rPr lang="de-DE" sz="2400" dirty="0"/>
              <a:t>/ Docker-Konfigurationen anlegen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Im </a:t>
            </a:r>
            <a:r>
              <a:rPr lang="de-DE" sz="2400" dirty="0" err="1"/>
              <a:t>compose</a:t>
            </a:r>
            <a:r>
              <a:rPr lang="de-DE" sz="2400" dirty="0"/>
              <a:t>-Ordner </a:t>
            </a:r>
            <a:r>
              <a:rPr lang="de-DE" sz="2400" dirty="0" err="1"/>
              <a:t>docker-compose.yml</a:t>
            </a:r>
            <a:r>
              <a:rPr lang="de-DE" sz="2400" dirty="0"/>
              <a:t> Dateien</a:t>
            </a:r>
          </a:p>
          <a:p>
            <a:r>
              <a:rPr lang="de-DE" sz="2400" dirty="0"/>
              <a:t>Pro Image im </a:t>
            </a:r>
            <a:r>
              <a:rPr lang="de-DE" sz="2400" dirty="0" err="1"/>
              <a:t>volumes</a:t>
            </a:r>
            <a:r>
              <a:rPr lang="de-DE" sz="2400" dirty="0"/>
              <a:t>-Ordner die Daten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2CE312-B879-41F6-BFB2-1F656B06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6195659" cy="15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0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F4DAC-7286-4EA1-82C8-B1B999D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Imager</a:t>
            </a:r>
            <a:r>
              <a:rPr lang="de-DE" dirty="0"/>
              <a:t> anwenden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0D633F-94C0-4725-A81B-4A1FD89E4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3240360"/>
          </a:xfrm>
        </p:spPr>
        <p:txBody>
          <a:bodyPr/>
          <a:lstStyle/>
          <a:p>
            <a:r>
              <a:rPr lang="de-DE" dirty="0"/>
              <a:t>OS und SD-Card wählen und starten</a:t>
            </a:r>
          </a:p>
          <a:p>
            <a:r>
              <a:rPr lang="de-DE" dirty="0"/>
              <a:t>Raspberry Pi OS Lite genügt</a:t>
            </a:r>
          </a:p>
          <a:p>
            <a:pPr lvl="1"/>
            <a:r>
              <a:rPr lang="de-DE" dirty="0"/>
              <a:t>Seit 2022 64Bit-Version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7B8781D-5AA6-4D3B-962D-97AE3D85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068960"/>
            <a:ext cx="54768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0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FFEA9-71A3-4E41-AC96-D964852E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</a:t>
            </a:r>
            <a:r>
              <a:rPr lang="de-DE" dirty="0" err="1"/>
              <a:t>Portainer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05234A-031B-4A33-9E52-C6451D3FF5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7470D0-7851-4AFF-A167-94DA34D0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0"/>
            <a:ext cx="687636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8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EC4FD-8098-4D60-ABA3-AEF64FD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compose</a:t>
            </a:r>
            <a:r>
              <a:rPr lang="de-DE" dirty="0"/>
              <a:t>-Files strukturieren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D9C565-F0DB-409F-9DB3-7947C2274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Ein </a:t>
            </a:r>
            <a:r>
              <a:rPr lang="de-DE" sz="2400" dirty="0" err="1"/>
              <a:t>Compose</a:t>
            </a:r>
            <a:r>
              <a:rPr lang="de-DE" sz="2400" dirty="0"/>
              <a:t>-File mit allen Services</a:t>
            </a:r>
          </a:p>
          <a:p>
            <a:r>
              <a:rPr lang="de-DE" sz="2400" dirty="0"/>
              <a:t>Unterordner enthalten </a:t>
            </a:r>
            <a:r>
              <a:rPr lang="de-DE" sz="2400" dirty="0" err="1"/>
              <a:t>Volumes</a:t>
            </a:r>
            <a:r>
              <a:rPr lang="de-DE" sz="2400" dirty="0"/>
              <a:t>, wenn notwendig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Einzelnen Container starten</a:t>
            </a:r>
          </a:p>
          <a:p>
            <a:pPr lvl="1"/>
            <a:r>
              <a:rPr lang="de-DE" sz="2200" dirty="0" err="1"/>
              <a:t>sudo</a:t>
            </a:r>
            <a:r>
              <a:rPr lang="de-DE" sz="2200" dirty="0"/>
              <a:t> </a:t>
            </a:r>
            <a:r>
              <a:rPr lang="de-DE" sz="2200" dirty="0" err="1"/>
              <a:t>docker-compose</a:t>
            </a:r>
            <a:r>
              <a:rPr lang="de-DE" sz="2200" dirty="0"/>
              <a:t> </a:t>
            </a:r>
            <a:r>
              <a:rPr lang="de-DE" sz="2200" dirty="0" err="1"/>
              <a:t>up</a:t>
            </a:r>
            <a:r>
              <a:rPr lang="de-DE" sz="2200" dirty="0"/>
              <a:t> [-d] </a:t>
            </a:r>
            <a:r>
              <a:rPr lang="de-DE" sz="2200" dirty="0" err="1"/>
              <a:t>portainer</a:t>
            </a:r>
            <a:endParaRPr lang="de-DE" sz="22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9242C6-558D-4738-A356-E7F91826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28875"/>
            <a:ext cx="8109174" cy="13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18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9F5A5-5693-4AEB-971C-C6664FED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Portainer</a:t>
            </a:r>
            <a:r>
              <a:rPr lang="de-DE" sz="2800" dirty="0"/>
              <a:t> über </a:t>
            </a:r>
            <a:r>
              <a:rPr lang="de-DE" sz="2800" dirty="0" err="1"/>
              <a:t>docker-compose</a:t>
            </a:r>
            <a:r>
              <a:rPr lang="de-DE" sz="2800" dirty="0"/>
              <a:t>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8AEF9A-533C-46B6-8FB6-C1AC9510B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36712"/>
            <a:ext cx="8207375" cy="4608165"/>
          </a:xfrm>
        </p:spPr>
        <p:txBody>
          <a:bodyPr/>
          <a:lstStyle/>
          <a:p>
            <a:r>
              <a:rPr lang="de-DE" sz="2000" dirty="0" err="1"/>
              <a:t>Compose</a:t>
            </a:r>
            <a:r>
              <a:rPr lang="de-DE" sz="2000" dirty="0"/>
              <a:t>-File anlegen</a:t>
            </a:r>
          </a:p>
          <a:p>
            <a:pPr marL="625475" lvl="1" indent="0">
              <a:buNone/>
            </a:pPr>
            <a:endParaRPr lang="de-DE" sz="1400" dirty="0"/>
          </a:p>
          <a:p>
            <a:pPr marL="625475" lvl="1" indent="0">
              <a:buNone/>
            </a:pPr>
            <a:r>
              <a:rPr lang="de-DE" sz="1400" dirty="0" err="1"/>
              <a:t>version</a:t>
            </a:r>
            <a:r>
              <a:rPr lang="de-DE" sz="1400" dirty="0"/>
              <a:t>: '2'</a:t>
            </a:r>
          </a:p>
          <a:p>
            <a:pPr marL="625475" lvl="1" indent="0">
              <a:buNone/>
            </a:pPr>
            <a:r>
              <a:rPr lang="de-DE" sz="1400" dirty="0" err="1"/>
              <a:t>services</a:t>
            </a:r>
            <a:r>
              <a:rPr lang="de-DE" sz="1400" dirty="0"/>
              <a:t>:</a:t>
            </a:r>
          </a:p>
          <a:p>
            <a:pPr marL="625475" lvl="1" indent="0">
              <a:buNone/>
            </a:pPr>
            <a:r>
              <a:rPr lang="de-DE" sz="1400" dirty="0"/>
              <a:t>  </a:t>
            </a:r>
            <a:r>
              <a:rPr lang="de-DE" sz="1400" dirty="0" err="1"/>
              <a:t>portainer</a:t>
            </a:r>
            <a:r>
              <a:rPr lang="de-DE" sz="1400" dirty="0"/>
              <a:t>:</a:t>
            </a:r>
          </a:p>
          <a:p>
            <a:pPr marL="625475" lvl="1" indent="0">
              <a:buNone/>
            </a:pPr>
            <a:r>
              <a:rPr lang="de-DE" sz="1400" dirty="0"/>
              <a:t>    </a:t>
            </a:r>
            <a:r>
              <a:rPr lang="de-DE" sz="1400" dirty="0" err="1"/>
              <a:t>image</a:t>
            </a:r>
            <a:r>
              <a:rPr lang="de-DE" sz="1400" dirty="0"/>
              <a:t>: </a:t>
            </a:r>
            <a:r>
              <a:rPr lang="de-DE" sz="1400" dirty="0" err="1"/>
              <a:t>portainer</a:t>
            </a:r>
            <a:r>
              <a:rPr lang="de-DE" sz="1400" dirty="0"/>
              <a:t>/</a:t>
            </a:r>
            <a:r>
              <a:rPr lang="de-DE" sz="1400" dirty="0" err="1"/>
              <a:t>portainer:latest</a:t>
            </a:r>
            <a:endParaRPr lang="de-DE" sz="1400" dirty="0"/>
          </a:p>
          <a:p>
            <a:pPr marL="625475" lvl="1" indent="0">
              <a:buNone/>
            </a:pPr>
            <a:r>
              <a:rPr lang="de-DE" sz="1400" dirty="0"/>
              <a:t>    </a:t>
            </a:r>
            <a:r>
              <a:rPr lang="de-DE" sz="1400" dirty="0" err="1"/>
              <a:t>command</a:t>
            </a:r>
            <a:r>
              <a:rPr lang="de-DE" sz="1400" dirty="0"/>
              <a:t>: -H unix:///var/run/docker.sock</a:t>
            </a:r>
          </a:p>
          <a:p>
            <a:pPr marL="625475" lvl="1" indent="0">
              <a:buNone/>
            </a:pPr>
            <a:r>
              <a:rPr lang="de-DE" sz="1400" dirty="0"/>
              <a:t>    </a:t>
            </a:r>
            <a:r>
              <a:rPr lang="de-DE" sz="1400" dirty="0" err="1"/>
              <a:t>restart</a:t>
            </a:r>
            <a:r>
              <a:rPr lang="de-DE" sz="1400" dirty="0"/>
              <a:t>: </a:t>
            </a:r>
            <a:r>
              <a:rPr lang="de-DE" sz="1400" dirty="0" err="1"/>
              <a:t>always</a:t>
            </a:r>
            <a:endParaRPr lang="de-DE" sz="1400" dirty="0"/>
          </a:p>
          <a:p>
            <a:pPr marL="625475" lvl="1" indent="0">
              <a:buNone/>
            </a:pPr>
            <a:r>
              <a:rPr lang="de-DE" sz="1400" dirty="0"/>
              <a:t>    </a:t>
            </a:r>
            <a:r>
              <a:rPr lang="de-DE" sz="1400" dirty="0" err="1"/>
              <a:t>ports</a:t>
            </a:r>
            <a:r>
              <a:rPr lang="de-DE" sz="1400" dirty="0"/>
              <a:t>:</a:t>
            </a:r>
          </a:p>
          <a:p>
            <a:pPr marL="625475" lvl="1" indent="0">
              <a:buNone/>
            </a:pPr>
            <a:r>
              <a:rPr lang="de-DE" sz="1400" dirty="0"/>
              <a:t>      - 9000:9000</a:t>
            </a:r>
          </a:p>
          <a:p>
            <a:pPr marL="625475" lvl="1" indent="0">
              <a:buNone/>
            </a:pPr>
            <a:r>
              <a:rPr lang="de-DE" sz="1400" dirty="0"/>
              <a:t>      - 8000:8000</a:t>
            </a:r>
          </a:p>
          <a:p>
            <a:pPr marL="625475" lvl="1" indent="0">
              <a:buNone/>
            </a:pPr>
            <a:r>
              <a:rPr lang="de-DE" sz="1400" dirty="0"/>
              <a:t>    </a:t>
            </a:r>
            <a:r>
              <a:rPr lang="de-DE" sz="1400" dirty="0" err="1"/>
              <a:t>volumes</a:t>
            </a:r>
            <a:r>
              <a:rPr lang="de-DE" sz="1400" dirty="0"/>
              <a:t>:</a:t>
            </a:r>
          </a:p>
          <a:p>
            <a:pPr marL="625475" lvl="1" indent="0">
              <a:buNone/>
            </a:pPr>
            <a:r>
              <a:rPr lang="de-DE" sz="1400" dirty="0"/>
              <a:t>      - /</a:t>
            </a:r>
            <a:r>
              <a:rPr lang="de-DE" sz="1400" dirty="0" err="1"/>
              <a:t>var</a:t>
            </a:r>
            <a:r>
              <a:rPr lang="de-DE" sz="1400" dirty="0"/>
              <a:t>/</a:t>
            </a:r>
            <a:r>
              <a:rPr lang="de-DE" sz="1400" dirty="0" err="1"/>
              <a:t>run</a:t>
            </a:r>
            <a:r>
              <a:rPr lang="de-DE" sz="1400" dirty="0"/>
              <a:t>/</a:t>
            </a:r>
            <a:r>
              <a:rPr lang="de-DE" sz="1400" dirty="0" err="1"/>
              <a:t>docker.sock</a:t>
            </a:r>
            <a:r>
              <a:rPr lang="de-DE" sz="1400" dirty="0"/>
              <a:t>:/</a:t>
            </a:r>
            <a:r>
              <a:rPr lang="de-DE" sz="1400" dirty="0" err="1"/>
              <a:t>var</a:t>
            </a:r>
            <a:r>
              <a:rPr lang="de-DE" sz="1400" dirty="0"/>
              <a:t>/</a:t>
            </a:r>
            <a:r>
              <a:rPr lang="de-DE" sz="1400" dirty="0" err="1"/>
              <a:t>run</a:t>
            </a:r>
            <a:r>
              <a:rPr lang="de-DE" sz="1400" dirty="0"/>
              <a:t>/</a:t>
            </a:r>
            <a:r>
              <a:rPr lang="de-DE" sz="1400" dirty="0" err="1"/>
              <a:t>docker.sock</a:t>
            </a:r>
            <a:endParaRPr lang="de-DE" sz="1400" dirty="0"/>
          </a:p>
          <a:p>
            <a:pPr marL="625475" lvl="1" indent="0">
              <a:buNone/>
            </a:pPr>
            <a:r>
              <a:rPr lang="de-DE" sz="1400" dirty="0"/>
              <a:t>      - /</a:t>
            </a:r>
            <a:r>
              <a:rPr lang="de-DE" sz="1400" dirty="0" err="1"/>
              <a:t>home</a:t>
            </a:r>
            <a:r>
              <a:rPr lang="de-DE" sz="1400" dirty="0"/>
              <a:t>/</a:t>
            </a:r>
            <a:r>
              <a:rPr lang="de-DE" sz="1400" dirty="0" err="1"/>
              <a:t>pi</a:t>
            </a:r>
            <a:r>
              <a:rPr lang="de-DE" sz="1400" dirty="0"/>
              <a:t>/</a:t>
            </a:r>
            <a:r>
              <a:rPr lang="de-DE" sz="1400" dirty="0" err="1"/>
              <a:t>docker</a:t>
            </a:r>
            <a:r>
              <a:rPr lang="de-DE" sz="1400" dirty="0"/>
              <a:t>/</a:t>
            </a:r>
            <a:r>
              <a:rPr lang="de-DE" sz="1400" dirty="0" err="1"/>
              <a:t>volumes</a:t>
            </a:r>
            <a:r>
              <a:rPr lang="de-DE" sz="1400" dirty="0"/>
              <a:t>/</a:t>
            </a:r>
            <a:r>
              <a:rPr lang="de-DE" sz="1400" dirty="0" err="1"/>
              <a:t>portainer</a:t>
            </a:r>
            <a:r>
              <a:rPr lang="de-DE" sz="1400" dirty="0"/>
              <a:t>:/</a:t>
            </a:r>
            <a:r>
              <a:rPr lang="de-DE" sz="1400" dirty="0" err="1"/>
              <a:t>data</a:t>
            </a:r>
            <a:endParaRPr lang="de-DE" sz="2000" dirty="0"/>
          </a:p>
          <a:p>
            <a:r>
              <a:rPr lang="de-DE" sz="2000" dirty="0"/>
              <a:t>Image starten</a:t>
            </a:r>
          </a:p>
          <a:p>
            <a:pPr lvl="1"/>
            <a:r>
              <a:rPr lang="de-DE" sz="1800" dirty="0" err="1"/>
              <a:t>sudo</a:t>
            </a:r>
            <a:r>
              <a:rPr lang="de-DE" sz="1800" dirty="0"/>
              <a:t> </a:t>
            </a:r>
            <a:r>
              <a:rPr lang="de-DE" sz="1800" dirty="0" err="1"/>
              <a:t>docker-compose</a:t>
            </a:r>
            <a:r>
              <a:rPr lang="de-DE" sz="1800" dirty="0"/>
              <a:t> </a:t>
            </a:r>
            <a:r>
              <a:rPr lang="de-DE" sz="1800" dirty="0" err="1"/>
              <a:t>up</a:t>
            </a:r>
            <a:r>
              <a:rPr lang="de-DE" sz="1800" dirty="0"/>
              <a:t> [-d]</a:t>
            </a:r>
          </a:p>
          <a:p>
            <a:pPr lvl="1"/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C6740E-EBE2-480D-AF6F-00B9DE765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1" y="5714827"/>
            <a:ext cx="8919737" cy="10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9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909B0-686D-4979-9D18-EEFE0014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Portainer</a:t>
            </a:r>
            <a:r>
              <a:rPr lang="de-DE" dirty="0"/>
              <a:t> läuft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1E3E2B-5BA7-4A35-95EC-CB224794B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720"/>
            <a:ext cx="8207375" cy="4608165"/>
          </a:xfrm>
        </p:spPr>
        <p:txBody>
          <a:bodyPr/>
          <a:lstStyle/>
          <a:p>
            <a:r>
              <a:rPr lang="de-DE" sz="2000" dirty="0"/>
              <a:t>192.168.0.56:9000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9CB0C7-2127-4744-9704-FBB83F35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341115"/>
            <a:ext cx="3888432" cy="31047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5FCBCCB-E78C-4A5E-92D5-A157CD68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4360860"/>
            <a:ext cx="9144000" cy="23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46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6A5C5-CF8C-481F-A2CB-07774C2F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96"/>
            <a:ext cx="8229600" cy="1143000"/>
          </a:xfrm>
        </p:spPr>
        <p:txBody>
          <a:bodyPr/>
          <a:lstStyle/>
          <a:p>
            <a:r>
              <a:rPr lang="de-DE" dirty="0" err="1"/>
              <a:t>LogServer</a:t>
            </a:r>
            <a:r>
              <a:rPr lang="de-DE" dirty="0"/>
              <a:t> </a:t>
            </a:r>
            <a:r>
              <a:rPr lang="de-DE" dirty="0" err="1"/>
              <a:t>Seq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DD37B9-3E12-49D6-A632-3CB0D4AD5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1"/>
            <a:ext cx="7632079" cy="3168352"/>
          </a:xfrm>
        </p:spPr>
        <p:txBody>
          <a:bodyPr/>
          <a:lstStyle/>
          <a:p>
            <a:pPr marL="0" indent="0">
              <a:buNone/>
            </a:pPr>
            <a:r>
              <a:rPr lang="fr-F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'3'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datalust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/seq:2021.3.6681-arm64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5341:80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8D40BE-4E06-4DE2-A52C-E0E7C88F9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57" y="3886200"/>
            <a:ext cx="5048250" cy="2971800"/>
          </a:xfrm>
          <a:prstGeom prst="rect">
            <a:avLst/>
          </a:prstGeom>
        </p:spPr>
      </p:pic>
      <p:sp>
        <p:nvSpPr>
          <p:cNvPr id="4" name="Legende: mit Pfeil nach links 3">
            <a:extLst>
              <a:ext uri="{FF2B5EF4-FFF2-40B4-BE49-F238E27FC236}">
                <a16:creationId xmlns:a16="http://schemas.microsoft.com/office/drawing/2014/main" id="{B2F37B05-F352-4E01-97CC-6215BACE843E}"/>
              </a:ext>
            </a:extLst>
          </p:cNvPr>
          <p:cNvSpPr/>
          <p:nvPr/>
        </p:nvSpPr>
        <p:spPr>
          <a:xfrm>
            <a:off x="6300192" y="1988840"/>
            <a:ext cx="2520280" cy="78296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Deswegen armv8 (64bit!)</a:t>
            </a:r>
          </a:p>
        </p:txBody>
      </p:sp>
    </p:spTree>
    <p:extLst>
      <p:ext uri="{BB962C8B-B14F-4D97-AF65-F5344CB8AC3E}">
        <p14:creationId xmlns:p14="http://schemas.microsoft.com/office/powerpoint/2010/main" val="4240502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C3EB-4684-479C-9D4D-BD3A52E2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</a:t>
            </a:r>
            <a:r>
              <a:rPr lang="de-DE" dirty="0"/>
              <a:t>-Broker </a:t>
            </a:r>
            <a:r>
              <a:rPr lang="de-DE" dirty="0" err="1"/>
              <a:t>Mosquitto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A4539B-A19B-4DEF-A7AD-684289361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Volumes</a:t>
            </a:r>
            <a:r>
              <a:rPr lang="de-DE" dirty="0"/>
              <a:t> auf Host gemappt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Config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127E58-2533-4BF3-87B5-2AA0B08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5976664" cy="41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14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D2153-8129-48F0-AA75-DBD0CF8F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Passwort erzeugen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B49742-7CD9-483E-BF41-ED3624A42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Container ohne eigene </a:t>
            </a:r>
            <a:r>
              <a:rPr lang="de-DE" dirty="0" err="1"/>
              <a:t>Config</a:t>
            </a:r>
            <a:r>
              <a:rPr lang="de-DE" dirty="0"/>
              <a:t> starten</a:t>
            </a:r>
          </a:p>
          <a:p>
            <a:pPr lvl="1"/>
            <a:r>
              <a:rPr lang="de-DE" dirty="0"/>
              <a:t>Oder in </a:t>
            </a:r>
            <a:r>
              <a:rPr lang="de-DE" dirty="0" err="1"/>
              <a:t>config</a:t>
            </a:r>
            <a:r>
              <a:rPr lang="de-DE" dirty="0"/>
              <a:t>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allow_anonymous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/>
              <a:t>Portainer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Commandline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shell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9B3124-D2C1-45C5-99A9-B8C3D3ADD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" y="2708920"/>
            <a:ext cx="7811590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6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0FB42-03C8-46B5-91A4-8A3194E3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Commandline</a:t>
            </a:r>
            <a:r>
              <a:rPr lang="de-DE" dirty="0"/>
              <a:t> im Container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094B58-A4FA-44DB-9D77-578CD292E6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Kennwort erzeugen</a:t>
            </a:r>
          </a:p>
          <a:p>
            <a:pPr lvl="1"/>
            <a:r>
              <a:rPr lang="en-US" dirty="0" err="1"/>
              <a:t>mosquitto_passwd</a:t>
            </a:r>
            <a:r>
              <a:rPr lang="en-US" dirty="0"/>
              <a:t> -c </a:t>
            </a:r>
            <a:r>
              <a:rPr lang="en-US" dirty="0" err="1"/>
              <a:t>passwordfile</a:t>
            </a:r>
            <a:r>
              <a:rPr lang="en-US" dirty="0"/>
              <a:t> user</a:t>
            </a:r>
          </a:p>
          <a:p>
            <a:r>
              <a:rPr lang="en-US" dirty="0" err="1"/>
              <a:t>Kennwort</a:t>
            </a:r>
            <a:r>
              <a:rPr lang="en-US" dirty="0"/>
              <a:t> </a:t>
            </a:r>
            <a:r>
              <a:rPr lang="en-US" dirty="0" err="1"/>
              <a:t>hinzufügen</a:t>
            </a:r>
            <a:endParaRPr lang="en-US" dirty="0"/>
          </a:p>
          <a:p>
            <a:pPr lvl="1"/>
            <a:r>
              <a:rPr lang="en-US" dirty="0" err="1"/>
              <a:t>mosquitto_passwd</a:t>
            </a:r>
            <a:r>
              <a:rPr lang="en-US" dirty="0"/>
              <a:t> -b </a:t>
            </a:r>
            <a:r>
              <a:rPr lang="en-US" dirty="0" err="1"/>
              <a:t>passwordfile</a:t>
            </a:r>
            <a:r>
              <a:rPr lang="en-US" dirty="0"/>
              <a:t> user password</a:t>
            </a:r>
          </a:p>
          <a:p>
            <a:r>
              <a:rPr lang="en-US" dirty="0"/>
              <a:t>RESTART CONTAINER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Kennwort</a:t>
            </a:r>
            <a:r>
              <a:rPr lang="en-US" dirty="0"/>
              <a:t> </a:t>
            </a:r>
            <a:r>
              <a:rPr lang="en-US" dirty="0" err="1"/>
              <a:t>löschen</a:t>
            </a:r>
            <a:endParaRPr lang="en-US" dirty="0"/>
          </a:p>
          <a:p>
            <a:pPr lvl="1"/>
            <a:r>
              <a:rPr lang="en-US" dirty="0" err="1"/>
              <a:t>mosquitto_passwd</a:t>
            </a:r>
            <a:r>
              <a:rPr lang="en-US" dirty="0"/>
              <a:t> -D </a:t>
            </a:r>
            <a:r>
              <a:rPr lang="en-US" dirty="0" err="1"/>
              <a:t>passwordfile</a:t>
            </a:r>
            <a:r>
              <a:rPr lang="en-US" dirty="0"/>
              <a:t> user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9C6F82-CB06-45B8-9D90-9EBCE80E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789040"/>
            <a:ext cx="647790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79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B437D-E2E9-4F6F-B0A8-9244ACE9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Kontrolle im File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87D575-F014-4F6C-A231-A5783E676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BA8631-3CBE-4D4E-A8EB-047B50D7A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63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18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9A698-306B-4945-8C71-CF7797BC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Kontrolle des externen Zugriffs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61DD0A-4247-4583-9C4B-E04405613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MQTT-Explorer</a:t>
            </a:r>
          </a:p>
          <a:p>
            <a:pPr lvl="1"/>
            <a:r>
              <a:rPr lang="de-DE" dirty="0">
                <a:hlinkClick r:id="rId2"/>
              </a:rPr>
              <a:t>http://mqtt-explorer.com/</a:t>
            </a:r>
            <a:r>
              <a:rPr lang="de-DE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70A9B14-81F0-4226-B84F-A14A2304D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708920"/>
            <a:ext cx="61626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C9DF4-3CF1-4F11-BADB-771B4D7A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Tool </a:t>
            </a:r>
            <a:r>
              <a:rPr lang="de-DE" dirty="0">
                <a:sym typeface="Wingdings" panose="05000000000000000000" pitchFamily="2" charset="2"/>
              </a:rPr>
              <a:t> Vorkonfiguration - scrollen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C403E-68D2-48BD-8226-71385F964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3" y="908721"/>
            <a:ext cx="6984776" cy="3312368"/>
          </a:xfrm>
        </p:spPr>
        <p:txBody>
          <a:bodyPr/>
          <a:lstStyle/>
          <a:p>
            <a:r>
              <a:rPr lang="de-DE" dirty="0"/>
              <a:t>Strg-Shift-x </a:t>
            </a:r>
            <a:r>
              <a:rPr lang="de-DE" dirty="0">
                <a:sym typeface="Wingdings" panose="05000000000000000000" pitchFamily="2" charset="2"/>
              </a:rPr>
              <a:t> zusätzliches Menü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Hostname auf eigenen Namen setzen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pi</a:t>
            </a:r>
            <a:r>
              <a:rPr lang="de-DE" dirty="0">
                <a:sym typeface="Wingdings" panose="05000000000000000000" pitchFamily="2" charset="2"/>
              </a:rPr>
              <a:t>-Passwort für Seminar 	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iot20220314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Wifi-</a:t>
            </a:r>
            <a:r>
              <a:rPr lang="de-DE" dirty="0" err="1">
                <a:sym typeface="Wingdings" panose="05000000000000000000" pitchFamily="2" charset="2"/>
              </a:rPr>
              <a:t>Credentials</a:t>
            </a:r>
            <a:r>
              <a:rPr lang="de-DE" dirty="0">
                <a:sym typeface="Wingdings" panose="05000000000000000000" pitchFamily="2" charset="2"/>
              </a:rPr>
              <a:t>		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iot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/iot20220314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Zeitzone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Tastaturlayout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…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76AD70-7B7C-453E-978F-81C391143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401523"/>
            <a:ext cx="4800228" cy="320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83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9EF12-EB3C-47A8-85B9-1B65EFB6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 auf Logfile über Volume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84DCB-E664-4F29-AA7B-1CB0AD8EB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10AD28-AF24-4DDF-B9B3-D1F6A780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12534"/>
            <a:ext cx="6401693" cy="101931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C6B76A-8E7B-452F-ADA5-EF22A3356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093" y="2195382"/>
            <a:ext cx="9144000" cy="2322529"/>
          </a:xfrm>
          <a:prstGeom prst="rect">
            <a:avLst/>
          </a:prstGeom>
        </p:spPr>
      </p:pic>
      <p:pic>
        <p:nvPicPr>
          <p:cNvPr id="7" name="Grafik 6" descr="Ein Bild, das Text, Monitor, Screenshot enthält.&#10;&#10;Automatisch generierte Beschreibung">
            <a:extLst>
              <a:ext uri="{FF2B5EF4-FFF2-40B4-BE49-F238E27FC236}">
                <a16:creationId xmlns:a16="http://schemas.microsoft.com/office/drawing/2014/main" id="{EEF19DDA-FE95-43DA-890C-E02357C52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4745635"/>
            <a:ext cx="9144000" cy="20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22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D7F62-2069-4A10-8B35-C985A5FD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RPI-Monitor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BB3FF3-7431-4E3B-9908-100E9C89BF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BD776D-63CC-4FC5-A128-98359CB43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6501"/>
            <a:ext cx="9144000" cy="39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49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60413-96D9-4F6C-B9FE-CFDF5CEF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dotnet</a:t>
            </a:r>
            <a:r>
              <a:rPr lang="de-DE" dirty="0"/>
              <a:t> 6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B13C78-F76C-4FF3-807E-D7C827982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2400" dirty="0">
                <a:hlinkClick r:id="rId2"/>
              </a:rPr>
              <a:t>https://docs.microsoft.com/en-us/dotnet/iot/deployment</a:t>
            </a:r>
            <a:r>
              <a:rPr lang="de-DE" sz="2400" dirty="0"/>
              <a:t>  </a:t>
            </a:r>
          </a:p>
          <a:p>
            <a:pPr lvl="1"/>
            <a:r>
              <a:rPr lang="en-US" sz="2000" dirty="0"/>
              <a:t>curl -</a:t>
            </a:r>
            <a:r>
              <a:rPr lang="en-US" sz="2000" dirty="0" err="1"/>
              <a:t>sSL</a:t>
            </a:r>
            <a:r>
              <a:rPr lang="en-US" sz="2000" dirty="0"/>
              <a:t> https://dot.net/v1/dotnet-install.sh | bash /dev/stdin --channel Current </a:t>
            </a:r>
          </a:p>
          <a:p>
            <a:r>
              <a:rPr lang="en-US" sz="2400" dirty="0"/>
              <a:t>DAUERT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Mit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IotTemplate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beginnen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Pfade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setzen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pt-BR" sz="2000" dirty="0"/>
              <a:t>echo 'export DOTNET_ROOT=$HOME/.dotnet' &gt;&gt; ~/.bashrc</a:t>
            </a:r>
          </a:p>
          <a:p>
            <a:pPr lvl="1"/>
            <a:r>
              <a:rPr lang="pt-BR" sz="2000" dirty="0"/>
              <a:t>echo 'export PATH=$PATH:$HOME/.dotnet' &gt;&gt; ~/.bashrc</a:t>
            </a:r>
          </a:p>
          <a:p>
            <a:pPr lvl="1"/>
            <a:r>
              <a:rPr lang="pt-BR" sz="2000" dirty="0"/>
              <a:t>source ~/.bashrc</a:t>
            </a:r>
          </a:p>
          <a:p>
            <a:r>
              <a:rPr lang="de-DE" sz="2400" dirty="0" err="1"/>
              <a:t>dotnet</a:t>
            </a:r>
            <a:r>
              <a:rPr lang="de-DE" sz="2400" dirty="0"/>
              <a:t> --version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25142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7971D-1C64-4699-BA4D-DDEC75A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Test: Simple </a:t>
            </a:r>
            <a:r>
              <a:rPr lang="de-DE" dirty="0" err="1"/>
              <a:t>WebApi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CB6470-43DE-4AD0-87C4-C8161AF635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mkdir</a:t>
            </a:r>
            <a:r>
              <a:rPr lang="de-DE" dirty="0"/>
              <a:t> </a:t>
            </a:r>
            <a:r>
              <a:rPr lang="de-DE" dirty="0" err="1"/>
              <a:t>dotnet</a:t>
            </a:r>
            <a:endParaRPr lang="de-DE" dirty="0"/>
          </a:p>
          <a:p>
            <a:r>
              <a:rPr lang="de-DE" dirty="0"/>
              <a:t>cd </a:t>
            </a:r>
            <a:r>
              <a:rPr lang="de-DE" dirty="0" err="1"/>
              <a:t>dotnet</a:t>
            </a:r>
            <a:endParaRPr lang="de-DE" dirty="0"/>
          </a:p>
          <a:p>
            <a:r>
              <a:rPr lang="de-DE" dirty="0" err="1"/>
              <a:t>dotnet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webapi</a:t>
            </a:r>
            <a:r>
              <a:rPr lang="de-DE" dirty="0"/>
              <a:t> –n </a:t>
            </a:r>
            <a:r>
              <a:rPr lang="de-DE" dirty="0" err="1"/>
              <a:t>FirstTest</a:t>
            </a:r>
            <a:endParaRPr lang="de-DE" dirty="0"/>
          </a:p>
          <a:p>
            <a:r>
              <a:rPr lang="de-DE" dirty="0"/>
              <a:t>cd </a:t>
            </a:r>
            <a:r>
              <a:rPr lang="de-DE" dirty="0" err="1"/>
              <a:t>FirstTest</a:t>
            </a:r>
            <a:endParaRPr lang="de-DE" dirty="0"/>
          </a:p>
          <a:p>
            <a:r>
              <a:rPr lang="de-DE" dirty="0" err="1"/>
              <a:t>dotnet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r>
              <a:rPr lang="de-DE" dirty="0" err="1"/>
              <a:t>dotnet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--</a:t>
            </a:r>
            <a:r>
              <a:rPr lang="de-DE" dirty="0" err="1"/>
              <a:t>urls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http://0.0.0.0:5000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217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5C0EC-C8C0-45BF-B732-0CAD5E0E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EEE9F2-ECBB-48B4-AE78-C7AA7D413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C39C24-CDAB-43E4-833E-5718B8B1F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16" y="981075"/>
            <a:ext cx="6877968" cy="52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28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4523C-9300-4FD8-BD55-F2D39D6F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Infrastruktur läuft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B929A3-0F18-411B-AA6B-5679F7679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1D4349-B5BE-43FF-9341-01E8F921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7458"/>
            <a:ext cx="9144000" cy="26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5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0173B-67DE-4D9E-BD32-DF4B8255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Erstinbetriebnahme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AAFAF5-912B-4DA8-8249-954451441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Raspi</a:t>
            </a:r>
            <a:r>
              <a:rPr lang="de-DE" dirty="0"/>
              <a:t> starten und einige Minuten warten</a:t>
            </a:r>
          </a:p>
          <a:p>
            <a:r>
              <a:rPr lang="de-DE" dirty="0"/>
              <a:t>Versuch </a:t>
            </a:r>
            <a:r>
              <a:rPr lang="de-DE" dirty="0" err="1"/>
              <a:t>Raspi</a:t>
            </a:r>
            <a:r>
              <a:rPr lang="de-DE" dirty="0"/>
              <a:t> über SSH zu erreichen</a:t>
            </a:r>
          </a:p>
          <a:p>
            <a:pPr lvl="1"/>
            <a:r>
              <a:rPr lang="de-DE" dirty="0" err="1"/>
              <a:t>ssh</a:t>
            </a:r>
            <a:r>
              <a:rPr lang="de-DE" dirty="0"/>
              <a:t> </a:t>
            </a:r>
            <a:r>
              <a:rPr lang="de-DE" dirty="0" err="1">
                <a:hlinkClick r:id="rId3"/>
              </a:rPr>
              <a:t>pi@iotseminar.local</a:t>
            </a:r>
            <a:endParaRPr lang="de-DE" dirty="0"/>
          </a:p>
          <a:p>
            <a:pPr lvl="1"/>
            <a:r>
              <a:rPr lang="de-DE" dirty="0" err="1"/>
              <a:t>ifconfig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IP V4 Adresse</a:t>
            </a:r>
            <a:endParaRPr lang="de-DE" dirty="0"/>
          </a:p>
          <a:p>
            <a:r>
              <a:rPr lang="de-DE" dirty="0"/>
              <a:t>IP-Adresse ausfindig machen</a:t>
            </a:r>
          </a:p>
          <a:p>
            <a:pPr lvl="1"/>
            <a:r>
              <a:rPr lang="de-DE" dirty="0"/>
              <a:t>Router </a:t>
            </a:r>
            <a:r>
              <a:rPr lang="de-DE" dirty="0">
                <a:sym typeface="Wingdings" panose="05000000000000000000" pitchFamily="2" charset="2"/>
              </a:rPr>
              <a:t> Netzwerk  </a:t>
            </a:r>
            <a:r>
              <a:rPr lang="de-DE" dirty="0" err="1">
                <a:sym typeface="Wingdings" panose="05000000000000000000" pitchFamily="2" charset="2"/>
              </a:rPr>
              <a:t>Raspi</a:t>
            </a:r>
            <a:r>
              <a:rPr lang="de-DE" dirty="0">
                <a:sym typeface="Wingdings" panose="05000000000000000000" pitchFamily="2" charset="2"/>
              </a:rPr>
              <a:t> suchen</a:t>
            </a:r>
          </a:p>
          <a:p>
            <a:r>
              <a:rPr lang="de-DE" dirty="0">
                <a:sym typeface="Wingdings" panose="05000000000000000000" pitchFamily="2" charset="2"/>
              </a:rPr>
              <a:t>Mit </a:t>
            </a:r>
            <a:r>
              <a:rPr lang="de-DE" dirty="0" err="1">
                <a:sym typeface="Wingdings" panose="05000000000000000000" pitchFamily="2" charset="2"/>
              </a:rPr>
              <a:t>ssh</a:t>
            </a:r>
            <a:r>
              <a:rPr lang="de-DE" dirty="0">
                <a:sym typeface="Wingdings" panose="05000000000000000000" pitchFamily="2" charset="2"/>
              </a:rPr>
              <a:t> pi@192... verbinden</a:t>
            </a:r>
          </a:p>
          <a:p>
            <a:r>
              <a:rPr lang="de-DE" dirty="0" err="1">
                <a:sym typeface="Wingdings" panose="05000000000000000000" pitchFamily="2" charset="2"/>
              </a:rPr>
              <a:t>Raspi</a:t>
            </a:r>
            <a:r>
              <a:rPr lang="de-DE" dirty="0">
                <a:sym typeface="Wingdings" panose="05000000000000000000" pitchFamily="2" charset="2"/>
              </a:rPr>
              <a:t> aktualisieren</a:t>
            </a:r>
          </a:p>
          <a:p>
            <a:pPr lvl="1"/>
            <a:r>
              <a:rPr lang="en-US" sz="2400" dirty="0" err="1"/>
              <a:t>sudo</a:t>
            </a:r>
            <a:r>
              <a:rPr lang="en-US" sz="2400" dirty="0"/>
              <a:t> apt update &amp;&amp; </a:t>
            </a:r>
            <a:r>
              <a:rPr lang="en-US" sz="2400" dirty="0" err="1"/>
              <a:t>sudo</a:t>
            </a:r>
            <a:r>
              <a:rPr lang="en-US" sz="2400" dirty="0"/>
              <a:t> apt full-upgrade</a:t>
            </a:r>
          </a:p>
          <a:p>
            <a:r>
              <a:rPr lang="de-DE" sz="2800" dirty="0" err="1"/>
              <a:t>sudo</a:t>
            </a:r>
            <a:r>
              <a:rPr lang="de-DE" sz="2800" dirty="0"/>
              <a:t> reboot </a:t>
            </a:r>
            <a:r>
              <a:rPr lang="de-DE" sz="2800" dirty="0" err="1"/>
              <a:t>now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65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A16D2-1C98-44DB-B90A-77C148F8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Raspi</a:t>
            </a:r>
            <a:r>
              <a:rPr lang="de-DE" dirty="0"/>
              <a:t> war unter der IP schon im Netz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97EF7-27A7-4D2F-9832-45C08591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73BFA5-FC85-4E88-8310-CC1B5D4C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413"/>
            <a:ext cx="9143208" cy="23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5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07C6-3B26-450F-9F13-ED6B9A1B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 </a:t>
            </a:r>
            <a:r>
              <a:rPr lang="de-DE" dirty="0" err="1"/>
              <a:t>known_hosts</a:t>
            </a:r>
            <a:r>
              <a:rPr lang="de-DE" dirty="0"/>
              <a:t> entfernen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5547D7-BB28-4F8B-9CF3-B2D508BE1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285064-DEAE-4628-BFCC-677A248D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8" y="1196405"/>
            <a:ext cx="7563484" cy="22325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CD6FE7A-551B-4D2B-BABB-2C5EB1D7E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7546"/>
            <a:ext cx="9144000" cy="13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1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F3454-2489-4685-95F7-F3F1BB1B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Wird gleich wieder eingetragen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163724-5B9E-439B-91F8-ADB67AA2E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Einstiegsaccount</a:t>
            </a:r>
            <a:r>
              <a:rPr lang="de-DE" dirty="0"/>
              <a:t> </a:t>
            </a:r>
            <a:r>
              <a:rPr lang="de-DE" dirty="0" err="1"/>
              <a:t>pi</a:t>
            </a:r>
            <a:r>
              <a:rPr lang="de-DE" dirty="0"/>
              <a:t>/</a:t>
            </a:r>
            <a:r>
              <a:rPr lang="de-DE" dirty="0" err="1"/>
              <a:t>raspberry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DB7EAE-C7AA-4ECF-BBC4-DFC8C39BF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1" y="1844824"/>
            <a:ext cx="771632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2B9F6-31A8-413E-9FDD-7AC83FB3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Bootloader bei Bedarf aktualisieren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DE03B9-3BDC-41BA-86F4-39D5A1D0AB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980728"/>
            <a:ext cx="8207375" cy="460816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03B29C-51BE-462D-8660-4EC781523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5171"/>
            <a:ext cx="9144000" cy="44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5E6D0-4ADB-4014-B3F1-04D04169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effectLst/>
              </a:rPr>
              <a:t>WLAN konfigurieren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DC67E3-1189-4683-AA81-BF3CAC36B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wpa_supplicant.conf</a:t>
            </a:r>
            <a:r>
              <a:rPr lang="de-DE" dirty="0"/>
              <a:t> in boot-Folder anlegen</a:t>
            </a:r>
          </a:p>
          <a:p>
            <a:r>
              <a:rPr lang="de-DE" dirty="0"/>
              <a:t>Funktioniert nicht immer</a:t>
            </a:r>
          </a:p>
          <a:p>
            <a:pPr lvl="1"/>
            <a:r>
              <a:rPr lang="de-DE" dirty="0"/>
              <a:t>Falsche Zeichen in SSID?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200" dirty="0" err="1"/>
              <a:t>ctrl_interface</a:t>
            </a:r>
            <a:r>
              <a:rPr lang="de-DE" sz="1200" dirty="0"/>
              <a:t>=DIR=/</a:t>
            </a:r>
            <a:r>
              <a:rPr lang="de-DE" sz="1200" dirty="0" err="1"/>
              <a:t>var</a:t>
            </a:r>
            <a:r>
              <a:rPr lang="de-DE" sz="1200" dirty="0"/>
              <a:t>/</a:t>
            </a:r>
            <a:r>
              <a:rPr lang="de-DE" sz="1200" dirty="0" err="1"/>
              <a:t>run</a:t>
            </a:r>
            <a:r>
              <a:rPr lang="de-DE" sz="1200" dirty="0"/>
              <a:t>/</a:t>
            </a:r>
            <a:r>
              <a:rPr lang="de-DE" sz="1200" dirty="0" err="1"/>
              <a:t>wpa_supplicant</a:t>
            </a:r>
            <a:r>
              <a:rPr lang="de-DE" sz="1200" dirty="0"/>
              <a:t> GROUP=</a:t>
            </a:r>
            <a:r>
              <a:rPr lang="de-DE" sz="1200" dirty="0" err="1"/>
              <a:t>netdev</a:t>
            </a:r>
            <a:endParaRPr lang="de-DE" sz="1200" dirty="0"/>
          </a:p>
          <a:p>
            <a:pPr marL="0" indent="0">
              <a:buNone/>
            </a:pPr>
            <a:r>
              <a:rPr lang="de-DE" sz="1200" dirty="0" err="1"/>
              <a:t>update_config</a:t>
            </a:r>
            <a:r>
              <a:rPr lang="de-DE" sz="1200" dirty="0"/>
              <a:t>=1</a:t>
            </a:r>
          </a:p>
          <a:p>
            <a:pPr marL="0" indent="0">
              <a:buNone/>
            </a:pPr>
            <a:r>
              <a:rPr lang="de-DE" sz="1200" dirty="0" err="1"/>
              <a:t>country</a:t>
            </a:r>
            <a:r>
              <a:rPr lang="de-DE" sz="1200" dirty="0"/>
              <a:t>=AT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network={</a:t>
            </a:r>
          </a:p>
          <a:p>
            <a:pPr marL="0" indent="0">
              <a:buNone/>
            </a:pPr>
            <a:r>
              <a:rPr lang="de-DE" sz="1200" dirty="0"/>
              <a:t>        </a:t>
            </a:r>
            <a:r>
              <a:rPr lang="de-DE" sz="1200" dirty="0" err="1"/>
              <a:t>ssid</a:t>
            </a:r>
            <a:r>
              <a:rPr lang="de-DE" sz="1200" dirty="0"/>
              <a:t>="</a:t>
            </a:r>
            <a:r>
              <a:rPr lang="de-DE" sz="1200" dirty="0" err="1"/>
              <a:t>linksysAtHome</a:t>
            </a:r>
            <a:r>
              <a:rPr lang="de-DE" sz="1200" dirty="0"/>
              <a:t>"</a:t>
            </a:r>
          </a:p>
          <a:p>
            <a:pPr marL="0" indent="0">
              <a:buNone/>
            </a:pPr>
            <a:r>
              <a:rPr lang="de-DE" sz="1200" dirty="0"/>
              <a:t>        </a:t>
            </a:r>
            <a:r>
              <a:rPr lang="de-DE" sz="1200" dirty="0" err="1"/>
              <a:t>psk</a:t>
            </a:r>
            <a:r>
              <a:rPr lang="de-DE" sz="1200" dirty="0"/>
              <a:t>="xxx"</a:t>
            </a:r>
          </a:p>
          <a:p>
            <a:pPr marL="0" indent="0">
              <a:buNone/>
            </a:pPr>
            <a:r>
              <a:rPr lang="de-DE" sz="1200" dirty="0"/>
              <a:t>}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network={</a:t>
            </a:r>
          </a:p>
          <a:p>
            <a:pPr marL="0" indent="0">
              <a:buNone/>
            </a:pPr>
            <a:r>
              <a:rPr lang="de-DE" sz="1200" dirty="0"/>
              <a:t>        </a:t>
            </a:r>
            <a:r>
              <a:rPr lang="de-DE" sz="1200" dirty="0" err="1"/>
              <a:t>ssid</a:t>
            </a:r>
            <a:r>
              <a:rPr lang="de-DE" sz="1200" dirty="0"/>
              <a:t>="A1-B5035B"</a:t>
            </a:r>
          </a:p>
          <a:p>
            <a:pPr marL="0" indent="0">
              <a:buNone/>
            </a:pPr>
            <a:r>
              <a:rPr lang="de-DE" sz="1200" dirty="0"/>
              <a:t>        </a:t>
            </a:r>
            <a:r>
              <a:rPr lang="de-DE" sz="1200" dirty="0" err="1"/>
              <a:t>psk</a:t>
            </a:r>
            <a:r>
              <a:rPr lang="de-DE" sz="1200" dirty="0"/>
              <a:t>="xxx"</a:t>
            </a:r>
          </a:p>
          <a:p>
            <a:pPr marL="0" indent="0">
              <a:buNone/>
            </a:pPr>
            <a:r>
              <a:rPr lang="de-DE" sz="1200" dirty="0"/>
              <a:t>}</a:t>
            </a:r>
            <a:br>
              <a:rPr lang="de-DE" dirty="0"/>
            </a:br>
            <a:endParaRPr lang="de-DE" dirty="0"/>
          </a:p>
          <a:p>
            <a:pPr marL="625475" lvl="1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2949821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1247</Words>
  <Application>Microsoft Office PowerPoint</Application>
  <PresentationFormat>Bildschirmpräsentation (4:3)</PresentationFormat>
  <Paragraphs>282</Paragraphs>
  <Slides>35</Slides>
  <Notes>8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Symbol</vt:lpstr>
      <vt:lpstr>Wingdings</vt:lpstr>
      <vt:lpstr>2_Larissa</vt:lpstr>
      <vt:lpstr>Raspberry Pi auf Sd-Card installieren</vt:lpstr>
      <vt:lpstr>Imager anwenden</vt:lpstr>
      <vt:lpstr>Neues Tool  Vorkonfiguration - scrollen</vt:lpstr>
      <vt:lpstr>Erstinbetriebnahme</vt:lpstr>
      <vt:lpstr>Raspi war unter der IP schon im Netz</vt:lpstr>
      <vt:lpstr>Aus known_hosts entfernen </vt:lpstr>
      <vt:lpstr>Wird gleich wieder eingetragen</vt:lpstr>
      <vt:lpstr>Bootloader bei Bedarf aktualisieren</vt:lpstr>
      <vt:lpstr>WLAN konfigurieren</vt:lpstr>
      <vt:lpstr>Wenn headless Booten über WLAN scheitert</vt:lpstr>
      <vt:lpstr>sudo raspi-config aufrufen</vt:lpstr>
      <vt:lpstr>WLAN-Konfiguration überprüfen</vt:lpstr>
      <vt:lpstr>Samba installieren</vt:lpstr>
      <vt:lpstr>Beschreibbare Freigaben</vt:lpstr>
      <vt:lpstr>Samba testen</vt:lpstr>
      <vt:lpstr>Git installieren</vt:lpstr>
      <vt:lpstr>Docker installieren</vt:lpstr>
      <vt:lpstr>docker-compose installieren</vt:lpstr>
      <vt:lpstr>compose-Files strukturieren</vt:lpstr>
      <vt:lpstr>Service Portainer</vt:lpstr>
      <vt:lpstr>compose-Files strukturieren</vt:lpstr>
      <vt:lpstr>Portainer über docker-compose installieren</vt:lpstr>
      <vt:lpstr>Portainer läuft</vt:lpstr>
      <vt:lpstr>LogServer Seq</vt:lpstr>
      <vt:lpstr>Mqtt-Broker Mosquitto</vt:lpstr>
      <vt:lpstr>Passwort erzeugen</vt:lpstr>
      <vt:lpstr>Commandline im Container</vt:lpstr>
      <vt:lpstr>Kontrolle im File</vt:lpstr>
      <vt:lpstr>Kontrolle des externen Zugriffs</vt:lpstr>
      <vt:lpstr>Zugriff auf Logfile über Volume</vt:lpstr>
      <vt:lpstr>RPI-Monitor</vt:lpstr>
      <vt:lpstr>dotnet 6 installieren</vt:lpstr>
      <vt:lpstr>Erster Test: Simple WebApi</vt:lpstr>
      <vt:lpstr>Ergebnis</vt:lpstr>
      <vt:lpstr>Infrastruktur läuft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Birgit Schröder</cp:lastModifiedBy>
  <cp:revision>859</cp:revision>
  <dcterms:created xsi:type="dcterms:W3CDTF">2011-08-18T07:37:01Z</dcterms:created>
  <dcterms:modified xsi:type="dcterms:W3CDTF">2022-03-13T12:21:18Z</dcterms:modified>
</cp:coreProperties>
</file>