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1173" r:id="rId2"/>
    <p:sldId id="1174" r:id="rId3"/>
    <p:sldId id="1175" r:id="rId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11.03.2023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10.03.2023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BCD45-5702-3D20-4C13-73C6ADC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Kursunterlagen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AD668-C3FB-A685-CECD-6119ADE90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557139"/>
            <a:ext cx="8207375" cy="4608165"/>
          </a:xfrm>
        </p:spPr>
        <p:txBody>
          <a:bodyPr/>
          <a:lstStyle/>
          <a:p>
            <a:r>
              <a:rPr lang="de-AT" sz="3600" dirty="0"/>
              <a:t>WLAN: </a:t>
            </a:r>
            <a:r>
              <a:rPr lang="de-AT" sz="3600" dirty="0" err="1">
                <a:solidFill>
                  <a:srgbClr val="FF0000"/>
                </a:solidFill>
              </a:rPr>
              <a:t>leoiot</a:t>
            </a:r>
            <a:r>
              <a:rPr lang="de-AT" sz="3600" dirty="0">
                <a:solidFill>
                  <a:srgbClr val="FF0000"/>
                </a:solidFill>
              </a:rPr>
              <a:t>/</a:t>
            </a:r>
            <a:r>
              <a:rPr lang="de-AT" sz="3600" dirty="0" err="1">
                <a:solidFill>
                  <a:srgbClr val="FF0000"/>
                </a:solidFill>
              </a:rPr>
              <a:t>sperlhof</a:t>
            </a:r>
            <a:endParaRPr lang="de-AT" sz="3600" dirty="0">
              <a:solidFill>
                <a:srgbClr val="FF0000"/>
              </a:solidFill>
            </a:endParaRPr>
          </a:p>
          <a:p>
            <a:pPr lvl="1"/>
            <a:r>
              <a:rPr lang="de-AT" sz="3400">
                <a:solidFill>
                  <a:srgbClr val="FF0000"/>
                </a:solidFill>
              </a:rPr>
              <a:t>192.168.178.xx</a:t>
            </a:r>
            <a:endParaRPr lang="de-AT" sz="3400" dirty="0">
              <a:solidFill>
                <a:srgbClr val="FF0000"/>
              </a:solidFill>
            </a:endParaRPr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endParaRPr lang="de-AT" sz="3200" dirty="0"/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AT" sz="3200" dirty="0" err="1"/>
              <a:t>Github</a:t>
            </a:r>
            <a:r>
              <a:rPr lang="de-AT" sz="3200" dirty="0"/>
              <a:t>: </a:t>
            </a:r>
            <a:r>
              <a:rPr lang="de-AT" sz="3200" dirty="0" err="1"/>
              <a:t>htl-leo</a:t>
            </a:r>
            <a:r>
              <a:rPr lang="de-AT" sz="3200" dirty="0"/>
              <a:t>/</a:t>
            </a:r>
            <a:r>
              <a:rPr lang="de-AT" sz="3200" dirty="0" err="1"/>
              <a:t>iot</a:t>
            </a:r>
            <a:endParaRPr lang="de-AT" sz="3200" dirty="0"/>
          </a:p>
          <a:p>
            <a:pPr marL="541337" lvl="1" indent="0" algn="ctr">
              <a:buNone/>
            </a:pPr>
            <a:endParaRPr lang="de-AT" sz="4400" dirty="0">
              <a:solidFill>
                <a:srgbClr val="FF0000"/>
              </a:solidFill>
            </a:endParaRPr>
          </a:p>
          <a:p>
            <a:pPr marL="541337" lvl="1" indent="0" algn="ctr">
              <a:buNone/>
            </a:pPr>
            <a:endParaRPr lang="de-AT" sz="4400" dirty="0">
              <a:solidFill>
                <a:srgbClr val="FF0000"/>
              </a:solidFill>
            </a:endParaRPr>
          </a:p>
          <a:p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3222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9A1B7-D9BA-1A33-A4D8-250FD70E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BAF3CA-E83C-639B-ADA8-73CABD28B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Shelly</a:t>
            </a:r>
          </a:p>
          <a:p>
            <a:r>
              <a:rPr lang="de-AT" dirty="0" err="1"/>
              <a:t>EspHome</a:t>
            </a:r>
            <a:endParaRPr lang="de-AT" dirty="0"/>
          </a:p>
          <a:p>
            <a:pPr lvl="1"/>
            <a:r>
              <a:rPr lang="de-AT" dirty="0"/>
              <a:t>Einbinden von Devices mit Sensoren und Aktoren</a:t>
            </a:r>
          </a:p>
          <a:p>
            <a:r>
              <a:rPr lang="de-AT" dirty="0" err="1"/>
              <a:t>NodeRed</a:t>
            </a:r>
            <a:endParaRPr lang="de-AT" dirty="0"/>
          </a:p>
          <a:p>
            <a:pPr lvl="1"/>
            <a:r>
              <a:rPr lang="de-AT" dirty="0"/>
              <a:t>Einfache Automatisierungen mit dem soeben erstellten Device</a:t>
            </a:r>
          </a:p>
          <a:p>
            <a:pPr lvl="1"/>
            <a:endParaRPr lang="de-AT" dirty="0"/>
          </a:p>
          <a:p>
            <a:r>
              <a:rPr lang="de-AT" dirty="0"/>
              <a:t>Offene Fragen</a:t>
            </a:r>
          </a:p>
        </p:txBody>
      </p:sp>
    </p:spTree>
    <p:extLst>
      <p:ext uri="{BB962C8B-B14F-4D97-AF65-F5344CB8AC3E}">
        <p14:creationId xmlns:p14="http://schemas.microsoft.com/office/powerpoint/2010/main" val="344191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748C0-162B-4FAC-9065-81693E6D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Themen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4A136-1A34-CF70-77D5-53C2EE52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980728"/>
            <a:ext cx="8207375" cy="4608165"/>
          </a:xfrm>
        </p:spPr>
        <p:txBody>
          <a:bodyPr/>
          <a:lstStyle/>
          <a:p>
            <a:r>
              <a:rPr lang="de-AT" dirty="0"/>
              <a:t>Nächster Termin: </a:t>
            </a:r>
            <a:r>
              <a:rPr lang="de-AT" dirty="0">
                <a:solidFill>
                  <a:srgbClr val="FF0000"/>
                </a:solidFill>
              </a:rPr>
              <a:t>27. Mai 2023, 8:30 Uhr</a:t>
            </a:r>
          </a:p>
          <a:p>
            <a:r>
              <a:rPr lang="de-AT" dirty="0"/>
              <a:t>Aktuell geplante Themen:</a:t>
            </a:r>
          </a:p>
          <a:p>
            <a:pPr lvl="1"/>
            <a:r>
              <a:rPr lang="de-AT" dirty="0"/>
              <a:t>Praxis</a:t>
            </a:r>
          </a:p>
          <a:p>
            <a:pPr lvl="2"/>
            <a:r>
              <a:rPr lang="de-AT" dirty="0"/>
              <a:t>UI mit </a:t>
            </a:r>
            <a:r>
              <a:rPr lang="de-AT" dirty="0" err="1"/>
              <a:t>Mushroom</a:t>
            </a:r>
            <a:r>
              <a:rPr lang="de-AT" dirty="0"/>
              <a:t>-Cards</a:t>
            </a:r>
          </a:p>
          <a:p>
            <a:pPr lvl="2"/>
            <a:r>
              <a:rPr lang="de-AT" dirty="0"/>
              <a:t>ZigBee</a:t>
            </a:r>
          </a:p>
          <a:p>
            <a:pPr lvl="1"/>
            <a:r>
              <a:rPr lang="de-AT" dirty="0"/>
              <a:t>Theorie</a:t>
            </a:r>
          </a:p>
          <a:p>
            <a:pPr lvl="2"/>
            <a:r>
              <a:rPr lang="de-AT" dirty="0"/>
              <a:t>Externer Zugang über https</a:t>
            </a:r>
          </a:p>
          <a:p>
            <a:pPr lvl="2"/>
            <a:r>
              <a:rPr lang="de-AT" dirty="0"/>
              <a:t>Energy-Dashboard</a:t>
            </a:r>
          </a:p>
          <a:p>
            <a:pPr lvl="2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590806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Bildschirmpräsentation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Wingdings</vt:lpstr>
      <vt:lpstr>2_Larissa</vt:lpstr>
      <vt:lpstr>Kursunterlagen</vt:lpstr>
      <vt:lpstr>Programm</vt:lpstr>
      <vt:lpstr>Weitere Themen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863</cp:revision>
  <dcterms:created xsi:type="dcterms:W3CDTF">2011-08-18T07:37:01Z</dcterms:created>
  <dcterms:modified xsi:type="dcterms:W3CDTF">2023-03-11T07:28:24Z</dcterms:modified>
</cp:coreProperties>
</file>