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4"/>
  </p:notesMasterIdLst>
  <p:handoutMasterIdLst>
    <p:handoutMasterId r:id="rId5"/>
  </p:handoutMasterIdLst>
  <p:sldIdLst>
    <p:sldId id="1173" r:id="rId2"/>
    <p:sldId id="1174" r:id="rId3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05.05.2023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05.05.2023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BCD45-5702-3D20-4C13-73C6ADCD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Kursunterlagen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2AD668-C3FB-A685-CECD-6119ADE90B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340768"/>
            <a:ext cx="8207375" cy="4608165"/>
          </a:xfrm>
        </p:spPr>
        <p:txBody>
          <a:bodyPr/>
          <a:lstStyle/>
          <a:p>
            <a:r>
              <a:rPr lang="de-AT" sz="3600" dirty="0"/>
              <a:t>Neue Netzwerkinfrastruktur</a:t>
            </a:r>
          </a:p>
          <a:p>
            <a:r>
              <a:rPr lang="de-AT" sz="3600" dirty="0"/>
              <a:t>WLAN: </a:t>
            </a:r>
            <a:r>
              <a:rPr lang="de-AT" sz="3600" dirty="0" err="1">
                <a:solidFill>
                  <a:srgbClr val="FF0000"/>
                </a:solidFill>
              </a:rPr>
              <a:t>iot</a:t>
            </a:r>
            <a:r>
              <a:rPr lang="de-AT" sz="3600" dirty="0">
                <a:solidFill>
                  <a:srgbClr val="FF0000"/>
                </a:solidFill>
              </a:rPr>
              <a:t>/</a:t>
            </a:r>
            <a:r>
              <a:rPr lang="de-AT" sz="3600" dirty="0" err="1">
                <a:solidFill>
                  <a:srgbClr val="FF0000"/>
                </a:solidFill>
              </a:rPr>
              <a:t>smarthome</a:t>
            </a:r>
            <a:endParaRPr lang="de-AT" sz="3600" dirty="0">
              <a:solidFill>
                <a:srgbClr val="FF0000"/>
              </a:solidFill>
            </a:endParaRPr>
          </a:p>
          <a:p>
            <a:pPr lvl="1"/>
            <a:r>
              <a:rPr lang="de-AT" sz="3400" dirty="0">
                <a:solidFill>
                  <a:srgbClr val="FF0000"/>
                </a:solidFill>
              </a:rPr>
              <a:t>192.168.178.xx</a:t>
            </a:r>
          </a:p>
          <a:p>
            <a:pPr marL="269875" lvl="1" indent="-269875">
              <a:buSzPct val="80000"/>
              <a:buFont typeface="Wingdings" pitchFamily="2" charset="2"/>
              <a:buChar char="§"/>
            </a:pPr>
            <a:endParaRPr lang="de-AT" sz="3200" dirty="0"/>
          </a:p>
          <a:p>
            <a:pPr marL="269875" lvl="1" indent="-269875">
              <a:buSzPct val="80000"/>
              <a:buFont typeface="Wingdings" pitchFamily="2" charset="2"/>
              <a:buChar char="§"/>
            </a:pPr>
            <a:r>
              <a:rPr lang="de-AT" sz="3200" dirty="0" err="1"/>
              <a:t>Github</a:t>
            </a:r>
            <a:r>
              <a:rPr lang="de-AT" sz="3200" dirty="0"/>
              <a:t>: </a:t>
            </a:r>
            <a:r>
              <a:rPr lang="de-AT" sz="3200" dirty="0" err="1"/>
              <a:t>htl-leo</a:t>
            </a:r>
            <a:r>
              <a:rPr lang="de-AT" sz="3200" dirty="0"/>
              <a:t>/</a:t>
            </a:r>
            <a:r>
              <a:rPr lang="de-AT" sz="3200" dirty="0" err="1"/>
              <a:t>iot</a:t>
            </a:r>
            <a:endParaRPr lang="de-AT" sz="3200" dirty="0"/>
          </a:p>
          <a:p>
            <a:pPr marL="541337" lvl="1" indent="0" algn="ctr">
              <a:buNone/>
            </a:pPr>
            <a:endParaRPr lang="de-AT" sz="4400" dirty="0">
              <a:solidFill>
                <a:srgbClr val="FF0000"/>
              </a:solidFill>
            </a:endParaRPr>
          </a:p>
          <a:p>
            <a:pPr marL="541337" lvl="1" indent="0" algn="ctr">
              <a:buNone/>
            </a:pPr>
            <a:endParaRPr lang="de-AT" sz="4400" dirty="0">
              <a:solidFill>
                <a:srgbClr val="FF0000"/>
              </a:solidFill>
            </a:endParaRPr>
          </a:p>
          <a:p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232228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29A1B7-D9BA-1A33-A4D8-250FD70E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Programm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BAF3CA-E83C-639B-ADA8-73CABD28BB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dirty="0"/>
              <a:t>Userinterface</a:t>
            </a:r>
          </a:p>
          <a:p>
            <a:r>
              <a:rPr lang="de-AT" dirty="0"/>
              <a:t>Automatisierung in HA</a:t>
            </a:r>
          </a:p>
          <a:p>
            <a:pPr lvl="1"/>
            <a:r>
              <a:rPr lang="de-AT" dirty="0"/>
              <a:t>ESP-Device über zentralen MQTT-Broker</a:t>
            </a:r>
          </a:p>
          <a:p>
            <a:r>
              <a:rPr lang="de-AT" dirty="0"/>
              <a:t>Einfache Integrationen</a:t>
            </a:r>
          </a:p>
          <a:p>
            <a:pPr lvl="1"/>
            <a:r>
              <a:rPr lang="de-AT" dirty="0"/>
              <a:t>Energy-Dashboard</a:t>
            </a:r>
          </a:p>
          <a:p>
            <a:pPr lvl="1"/>
            <a:r>
              <a:rPr lang="de-AT" dirty="0"/>
              <a:t>Multi-</a:t>
            </a:r>
            <a:r>
              <a:rPr lang="de-AT" dirty="0" err="1"/>
              <a:t>Scraper</a:t>
            </a:r>
            <a:endParaRPr lang="de-AT" dirty="0"/>
          </a:p>
          <a:p>
            <a:pPr lvl="2"/>
            <a:r>
              <a:rPr lang="de-AT" dirty="0"/>
              <a:t>Linz Linien</a:t>
            </a:r>
          </a:p>
          <a:p>
            <a:pPr lvl="1"/>
            <a:r>
              <a:rPr lang="de-AT" dirty="0"/>
              <a:t>Kamera</a:t>
            </a:r>
          </a:p>
          <a:p>
            <a:pPr lvl="1"/>
            <a:r>
              <a:rPr lang="de-AT" dirty="0"/>
              <a:t>Lokaler Sprachassistent</a:t>
            </a:r>
          </a:p>
          <a:p>
            <a:pPr lvl="1"/>
            <a:endParaRPr lang="de-AT" dirty="0"/>
          </a:p>
          <a:p>
            <a:r>
              <a:rPr lang="de-AT" dirty="0"/>
              <a:t>Offene Fragen</a:t>
            </a:r>
          </a:p>
        </p:txBody>
      </p:sp>
    </p:spTree>
    <p:extLst>
      <p:ext uri="{BB962C8B-B14F-4D97-AF65-F5344CB8AC3E}">
        <p14:creationId xmlns:p14="http://schemas.microsoft.com/office/powerpoint/2010/main" val="3441913773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</Words>
  <Application>Microsoft Office PowerPoint</Application>
  <PresentationFormat>Bildschirmpräsentation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Symbol</vt:lpstr>
      <vt:lpstr>Wingdings</vt:lpstr>
      <vt:lpstr>2_Larissa</vt:lpstr>
      <vt:lpstr>Kursunterlagen</vt:lpstr>
      <vt:lpstr>Programm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867</cp:revision>
  <dcterms:created xsi:type="dcterms:W3CDTF">2011-08-18T07:37:01Z</dcterms:created>
  <dcterms:modified xsi:type="dcterms:W3CDTF">2023-05-06T05:56:21Z</dcterms:modified>
</cp:coreProperties>
</file>