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31"/>
  </p:notesMasterIdLst>
  <p:handoutMasterIdLst>
    <p:handoutMasterId r:id="rId32"/>
  </p:handoutMasterIdLst>
  <p:sldIdLst>
    <p:sldId id="1175" r:id="rId2"/>
    <p:sldId id="1179" r:id="rId3"/>
    <p:sldId id="1185" r:id="rId4"/>
    <p:sldId id="1180" r:id="rId5"/>
    <p:sldId id="1176" r:id="rId6"/>
    <p:sldId id="1181" r:id="rId7"/>
    <p:sldId id="1189" r:id="rId8"/>
    <p:sldId id="1182" r:id="rId9"/>
    <p:sldId id="1184" r:id="rId10"/>
    <p:sldId id="1177" r:id="rId11"/>
    <p:sldId id="1186" r:id="rId12"/>
    <p:sldId id="1211" r:id="rId13"/>
    <p:sldId id="1219" r:id="rId14"/>
    <p:sldId id="1220" r:id="rId15"/>
    <p:sldId id="1218" r:id="rId16"/>
    <p:sldId id="1216" r:id="rId17"/>
    <p:sldId id="1223" r:id="rId18"/>
    <p:sldId id="1222" r:id="rId19"/>
    <p:sldId id="1224" r:id="rId20"/>
    <p:sldId id="1225" r:id="rId21"/>
    <p:sldId id="1228" r:id="rId22"/>
    <p:sldId id="1229" r:id="rId23"/>
    <p:sldId id="1230" r:id="rId24"/>
    <p:sldId id="1231" r:id="rId25"/>
    <p:sldId id="1232" r:id="rId26"/>
    <p:sldId id="1237" r:id="rId27"/>
    <p:sldId id="1233" r:id="rId28"/>
    <p:sldId id="1212" r:id="rId29"/>
    <p:sldId id="1235" r:id="rId3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05.05.2023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05.05.2023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s.home-assistant.io/docs/frontend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s.home-assistant.io/docs/frontend/custom-ui/custom-card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piitaya/lovelace-mushroom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cryd.de/books/dashboard-design" TargetMode="External"/><Relationship Id="rId2" Type="http://schemas.openxmlformats.org/officeDocument/2006/relationships/hyperlink" Target="https://www.youtube.com/watch?v=gouMnPxYHDc&amp;ab_channel=EverythingSmartHome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ome-assistant-cards.bessarabov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C2A72-9ED5-97B5-533B-5BD2E2F5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Home </a:t>
            </a:r>
            <a:r>
              <a:rPr lang="de-AT" dirty="0" err="1"/>
              <a:t>Assistant</a:t>
            </a:r>
            <a:r>
              <a:rPr lang="de-AT" dirty="0"/>
              <a:t> Frontend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F3609B-9F2A-97CE-B979-6D85573481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https://developers.home-assistant.io/docs/frontend</a:t>
            </a:r>
            <a:r>
              <a:rPr lang="de-AT" dirty="0"/>
              <a:t> </a:t>
            </a:r>
          </a:p>
        </p:txBody>
      </p:sp>
      <p:pic>
        <p:nvPicPr>
          <p:cNvPr id="1026" name="Picture 2" descr="Screenshot of the Home Assistant Frontend">
            <a:extLst>
              <a:ext uri="{FF2B5EF4-FFF2-40B4-BE49-F238E27FC236}">
                <a16:creationId xmlns:a16="http://schemas.microsoft.com/office/drawing/2014/main" id="{F04FC67A-027C-88E3-E2C5-E1AF92A3B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880"/>
            <a:ext cx="7956376" cy="292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81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0F620-5F1A-6CC5-154F-0D94ACFF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Selbst </a:t>
            </a:r>
            <a:r>
              <a:rPr lang="de-AT" dirty="0" err="1"/>
              <a:t>CustomCards</a:t>
            </a:r>
            <a:r>
              <a:rPr lang="de-AT" dirty="0"/>
              <a:t> erstellen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EE8BDA-3786-0718-26BC-DEB74988EC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sz="1800" dirty="0">
                <a:hlinkClick r:id="rId2"/>
              </a:rPr>
              <a:t>https://developers.home-assistant.io/docs/frontend/custom-ui/custom-card/</a:t>
            </a:r>
            <a:r>
              <a:rPr lang="de-AT" sz="18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F3AC431-F72A-373F-1088-D7625A5B6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02" y="1844824"/>
            <a:ext cx="7297960" cy="44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2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D72C3-CB43-671A-9D36-63259F9E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card-mod</a:t>
            </a:r>
            <a:r>
              <a:rPr lang="de-AT" dirty="0"/>
              <a:t> zum Styling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325B9-F908-3A2A-1117-0B84655BC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5E4AA8-26B4-CDBD-74B3-57E7C1255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81075"/>
            <a:ext cx="6688038" cy="27046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0584C3A-63B3-B41C-B63F-016F84C6A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20" y="3933056"/>
            <a:ext cx="9144000" cy="302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96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666DE-DF81-4C50-11D4-2030171A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UI-Framework </a:t>
            </a:r>
            <a:r>
              <a:rPr lang="de-AT" dirty="0" err="1"/>
              <a:t>Mushroom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7A67B3-278D-E947-E20B-0DD43E27D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sz="2400" dirty="0"/>
              <a:t>HACS-Frontend</a:t>
            </a:r>
            <a:endParaRPr lang="de-AT" sz="2000" dirty="0"/>
          </a:p>
          <a:p>
            <a:r>
              <a:rPr lang="de-AT" sz="2400" dirty="0">
                <a:hlinkClick r:id="rId2"/>
              </a:rPr>
              <a:t>https://github.com/piitaya/lovelace-mushroom</a:t>
            </a:r>
            <a:r>
              <a:rPr lang="de-AT" sz="2400" dirty="0"/>
              <a:t> </a:t>
            </a:r>
          </a:p>
          <a:p>
            <a:pPr lvl="1"/>
            <a:r>
              <a:rPr lang="de-AT" sz="2200" dirty="0"/>
              <a:t>Paul </a:t>
            </a:r>
            <a:r>
              <a:rPr lang="de-AT" sz="2200" dirty="0" err="1"/>
              <a:t>Bottein</a:t>
            </a:r>
            <a:r>
              <a:rPr lang="de-AT" sz="2200" dirty="0"/>
              <a:t> ist mittlerweile bei Nabu Casa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818811-4221-B9C8-29D7-7D0424FB9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591" y="2511499"/>
            <a:ext cx="5872817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3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9BF84-FB1E-3B62-9E88-3DFD48DA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38BAC-FCBC-68FA-0D02-63482675C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A33B8A-B622-0B3D-C2F4-CB164BA6F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92" y="0"/>
            <a:ext cx="8059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8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E0641-B471-2AF7-B69B-77C11343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F64586-DB8D-610F-2197-F3947E830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D8D73B-5404-8099-AE19-E0925696A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437418"/>
            <a:ext cx="5843935" cy="475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13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3AAB2-A87C-2F5F-A035-EF402FDB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Wenn Installation hakt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68281C-4003-F2F6-F810-89DA6DD07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4F247A-0E05-42A6-79A0-978302D7A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855"/>
            <a:ext cx="9144000" cy="48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19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DFEA1-7198-3CB4-9784-33BC8830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Neue Karte </a:t>
            </a:r>
            <a:r>
              <a:rPr lang="de-AT" dirty="0">
                <a:sym typeface="Wingdings" panose="05000000000000000000" pitchFamily="2" charset="2"/>
              </a:rPr>
              <a:t> </a:t>
            </a:r>
            <a:r>
              <a:rPr lang="de-AT" dirty="0" err="1">
                <a:sym typeface="Wingdings" panose="05000000000000000000" pitchFamily="2" charset="2"/>
              </a:rPr>
              <a:t>Mushroom</a:t>
            </a:r>
            <a:r>
              <a:rPr lang="de-AT" dirty="0">
                <a:sym typeface="Wingdings" panose="05000000000000000000" pitchFamily="2" charset="2"/>
              </a:rPr>
              <a:t>-Cards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77907D-65D7-DBA4-2CEA-359875868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124744"/>
            <a:ext cx="8207375" cy="4608165"/>
          </a:xfrm>
        </p:spPr>
        <p:txBody>
          <a:bodyPr/>
          <a:lstStyle/>
          <a:p>
            <a:r>
              <a:rPr lang="de-AT" dirty="0"/>
              <a:t>Wenn Cards fehlen </a:t>
            </a:r>
            <a:r>
              <a:rPr lang="de-AT" dirty="0">
                <a:sym typeface="Wingdings" panose="05000000000000000000" pitchFamily="2" charset="2"/>
              </a:rPr>
              <a:t> Browser-Cache löschen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Chrome Strg-Shift </a:t>
            </a:r>
            <a:r>
              <a:rPr lang="de-AT" dirty="0" err="1">
                <a:sym typeface="Wingdings" panose="05000000000000000000" pitchFamily="2" charset="2"/>
              </a:rPr>
              <a:t>Entf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9ADA7D-225F-031A-D4D5-9B1E860E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333673"/>
            <a:ext cx="6984776" cy="45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67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CBE92-83D9-69F1-CEC1-6B6CEB36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z.B. Lights-Card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54F4B3-AF82-8DEA-C29B-F3AA8A1FA9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B3FE02-54BC-9C9B-D1D1-339D9732E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07" y="1288169"/>
            <a:ext cx="47720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75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EB841-2E31-9555-60BF-BAB17F77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z.B. Chips-Card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56D218-DCE4-E9B9-C064-CF383DE0B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F55D3E-9C5E-C816-72B3-A567B048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506"/>
            <a:ext cx="9144000" cy="55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5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6D89D-F321-BD7F-0A20-55D849F0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Infos platzsparend präsentiert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8D19B8-90C3-376B-4E4E-1E840D09C7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486DBE8-5BBA-1C2D-327B-384C51498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03783"/>
            <a:ext cx="7056784" cy="50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9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ADF0C-A878-7448-62C6-49FCE0F1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Dashboard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FB5BC-7D55-2294-D4C3-D7F10901B2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sz="2400" dirty="0"/>
              <a:t>Eine HA-Instanz hat im Allgemeinen mehrere Dashboards</a:t>
            </a:r>
          </a:p>
          <a:p>
            <a:pPr lvl="1"/>
            <a:r>
              <a:rPr lang="de-AT" sz="2000" dirty="0"/>
              <a:t>Abhängig vom Ausgabegerät</a:t>
            </a:r>
          </a:p>
          <a:p>
            <a:pPr lvl="1"/>
            <a:r>
              <a:rPr lang="de-AT" sz="2000" dirty="0"/>
              <a:t>Anwendungsspezifisch</a:t>
            </a:r>
          </a:p>
        </p:txBody>
      </p:sp>
      <p:pic>
        <p:nvPicPr>
          <p:cNvPr id="2050" name="Picture 2" descr="Dashboard">
            <a:extLst>
              <a:ext uri="{FF2B5EF4-FFF2-40B4-BE49-F238E27FC236}">
                <a16:creationId xmlns:a16="http://schemas.microsoft.com/office/drawing/2014/main" id="{FB5A56A4-0269-FD84-7C35-AB2523DF1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62015"/>
            <a:ext cx="6804248" cy="382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564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1EDA9-7BBD-D4FE-0282-6BACC2E9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Mächtig mit Templates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830F19-08FC-D6F6-CC53-CB3C38E484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6AF198-0926-5FE1-768E-AFFDDF550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1" y="1110343"/>
            <a:ext cx="8850497" cy="476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61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28051-2E8C-936C-43C7-9E455C33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5FFCB-3021-E023-2239-95D0BAAEBF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24FFD9-FAE1-A246-CB62-B34BB111A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74" y="949653"/>
            <a:ext cx="8820472" cy="50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07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9D6AD-985E-7998-8351-80578B98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Swipe</a:t>
            </a:r>
            <a:r>
              <a:rPr lang="de-AT" dirty="0"/>
              <a:t> Card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45B216-18E1-4AF1-C9B6-A7649702B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Ressourcen hinzufügen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5F94FCD-250B-855F-9BE4-7843222C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6872"/>
            <a:ext cx="9144000" cy="309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24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4A08A-611B-1F68-4156-043F3B3E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Url</a:t>
            </a:r>
            <a:r>
              <a:rPr lang="de-AT" dirty="0"/>
              <a:t> aus Doku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5DEA58-2310-1AC5-F86D-DFC549F91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Oder lokale URL nach Download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3EEC005-BD28-9DFE-81FD-8044470AC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204864"/>
            <a:ext cx="5265508" cy="401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16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31DA3-C322-3C2B-E5CA-96132028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Problembehebung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3F53DB-7BB2-6E26-97B7-DFBB2A479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207375" cy="4608165"/>
          </a:xfrm>
        </p:spPr>
        <p:txBody>
          <a:bodyPr/>
          <a:lstStyle/>
          <a:p>
            <a:r>
              <a:rPr lang="de-AT" dirty="0"/>
              <a:t>Fehlerhafte </a:t>
            </a:r>
            <a:r>
              <a:rPr lang="de-AT" dirty="0" err="1"/>
              <a:t>Extensions</a:t>
            </a:r>
            <a:r>
              <a:rPr lang="de-AT" dirty="0"/>
              <a:t> wieder löschen</a:t>
            </a:r>
          </a:p>
          <a:p>
            <a:pPr lvl="1"/>
            <a:r>
              <a:rPr lang="de-AT" dirty="0"/>
              <a:t>Hamburgermenü bei Extension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919BB8-FB04-812F-9CA7-38C35C0D2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60848"/>
            <a:ext cx="72104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53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D0865-68AA-FFA8-FA35-48B68AEA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Möglichkeiten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849606-6ED7-47C4-C1BF-3D1301C98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Browser-Cache löschen: Strg-Shift-</a:t>
            </a:r>
            <a:r>
              <a:rPr lang="de-AT" dirty="0" err="1"/>
              <a:t>Entf</a:t>
            </a:r>
            <a:endParaRPr lang="de-AT" dirty="0"/>
          </a:p>
          <a:p>
            <a:pPr lvl="1"/>
            <a:r>
              <a:rPr lang="de-AT" dirty="0"/>
              <a:t>F5</a:t>
            </a:r>
          </a:p>
          <a:p>
            <a:r>
              <a:rPr lang="de-AT" dirty="0"/>
              <a:t>HA YAML neu laden</a:t>
            </a:r>
          </a:p>
          <a:p>
            <a:r>
              <a:rPr lang="de-AT" dirty="0"/>
              <a:t>HA neu starten</a:t>
            </a:r>
          </a:p>
        </p:txBody>
      </p:sp>
    </p:spTree>
    <p:extLst>
      <p:ext uri="{BB962C8B-B14F-4D97-AF65-F5344CB8AC3E}">
        <p14:creationId xmlns:p14="http://schemas.microsoft.com/office/powerpoint/2010/main" val="3136521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7F824-FA33-420B-C032-FDDBF8B2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- Visualisierung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D4A331-049F-FF38-3E34-E0E5954F4B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sz="2400" dirty="0"/>
              <a:t>Stack-In-Card</a:t>
            </a:r>
          </a:p>
          <a:p>
            <a:r>
              <a:rPr lang="de-AT" sz="2400" dirty="0" err="1"/>
              <a:t>Mushroom</a:t>
            </a:r>
            <a:r>
              <a:rPr lang="de-AT" sz="2400" dirty="0"/>
              <a:t> Chips-Card</a:t>
            </a:r>
          </a:p>
          <a:p>
            <a:r>
              <a:rPr lang="de-AT" sz="2400" dirty="0" err="1"/>
              <a:t>Swipe</a:t>
            </a:r>
            <a:r>
              <a:rPr lang="de-AT" sz="2400" dirty="0"/>
              <a:t>-Card</a:t>
            </a:r>
          </a:p>
          <a:p>
            <a:r>
              <a:rPr lang="de-AT" sz="2400" dirty="0"/>
              <a:t>Mini-Graph-Card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6BEE58D-5386-313F-187A-C82B3B022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48847"/>
            <a:ext cx="7812360" cy="2904452"/>
          </a:xfrm>
          <a:prstGeom prst="rect">
            <a:avLst/>
          </a:prstGeom>
        </p:spPr>
      </p:pic>
      <p:sp>
        <p:nvSpPr>
          <p:cNvPr id="6" name="Textfeld 4">
            <a:extLst>
              <a:ext uri="{FF2B5EF4-FFF2-40B4-BE49-F238E27FC236}">
                <a16:creationId xmlns:a16="http://schemas.microsoft.com/office/drawing/2014/main" id="{22B4166D-6EF0-2E90-42DB-8B21E42BFFFA}"/>
              </a:ext>
            </a:extLst>
          </p:cNvPr>
          <p:cNvSpPr txBox="1"/>
          <p:nvPr/>
        </p:nvSpPr>
        <p:spPr>
          <a:xfrm rot="20109396">
            <a:off x="7536504" y="578330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434848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DFF07-207C-269F-B8D0-44504CAA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Dashboard gestalten - </a:t>
            </a:r>
            <a:r>
              <a:rPr lang="de-AT" dirty="0" err="1"/>
              <a:t>SwipeCard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2B05C6-786D-DCA5-5060-31AEA20EE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99950D-A680-B603-E854-26388891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164" y="3927391"/>
            <a:ext cx="2608938" cy="202860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0A39FF7-EE79-4B58-E86A-A81ED4FF2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83" y="3837245"/>
            <a:ext cx="2899934" cy="21187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DE7979B-3553-5CB9-B61F-27A59992B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466" y="950552"/>
            <a:ext cx="3545273" cy="272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54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20B49-894A-D69B-88F5-B8CD49D9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Material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55F15F-247A-89D7-7A8F-AE90A433D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68413"/>
            <a:ext cx="8207375" cy="4608165"/>
          </a:xfrm>
        </p:spPr>
        <p:txBody>
          <a:bodyPr/>
          <a:lstStyle/>
          <a:p>
            <a:r>
              <a:rPr lang="de-AT" dirty="0" err="1"/>
              <a:t>Everything</a:t>
            </a:r>
            <a:r>
              <a:rPr lang="de-AT" dirty="0"/>
              <a:t> Smart Home</a:t>
            </a:r>
          </a:p>
          <a:p>
            <a:pPr lvl="1"/>
            <a:r>
              <a:rPr lang="de-AT" dirty="0">
                <a:hlinkClick r:id="rId2"/>
              </a:rPr>
              <a:t>https://www.youtube.com/watch?v=gouMnPxYHDc&amp;ab_channel=EverythingSmartHome</a:t>
            </a:r>
            <a:r>
              <a:rPr lang="de-AT" dirty="0"/>
              <a:t> </a:t>
            </a:r>
          </a:p>
          <a:p>
            <a:r>
              <a:rPr lang="de-AT" dirty="0" err="1"/>
              <a:t>Cryd</a:t>
            </a:r>
            <a:r>
              <a:rPr lang="de-AT" dirty="0"/>
              <a:t> Book</a:t>
            </a:r>
          </a:p>
          <a:p>
            <a:pPr lvl="1"/>
            <a:r>
              <a:rPr lang="de-AT" dirty="0">
                <a:hlinkClick r:id="rId3"/>
              </a:rPr>
              <a:t>https://book.cryd.de/books/dashboard-design</a:t>
            </a:r>
            <a:r>
              <a:rPr lang="de-AT" dirty="0"/>
              <a:t> </a:t>
            </a:r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1021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C939A-C399-5BE0-B772-26F68CFF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1CE3BB-33EB-195E-96E7-2FDD6B25B3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 {{ </a:t>
            </a:r>
            <a:r>
              <a:rPr lang="de-AT" dirty="0" err="1"/>
              <a:t>state_attr</a:t>
            </a:r>
            <a:r>
              <a:rPr lang="de-AT" dirty="0"/>
              <a:t>('weather.forecast_leo01_home', '</a:t>
            </a:r>
            <a:r>
              <a:rPr lang="de-AT" dirty="0" err="1"/>
              <a:t>temperature</a:t>
            </a:r>
            <a:r>
              <a:rPr lang="de-AT" dirty="0"/>
              <a:t>') }} {{ </a:t>
            </a:r>
            <a:r>
              <a:rPr lang="de-AT" dirty="0" err="1"/>
              <a:t>state_attr</a:t>
            </a:r>
            <a:r>
              <a:rPr lang="de-AT" dirty="0"/>
              <a:t>('weather.forecast_leo01_home', '</a:t>
            </a:r>
            <a:r>
              <a:rPr lang="de-AT" dirty="0" err="1"/>
              <a:t>temperature_unit</a:t>
            </a:r>
            <a:r>
              <a:rPr lang="de-AT" dirty="0"/>
              <a:t>') }}</a:t>
            </a:r>
          </a:p>
        </p:txBody>
      </p:sp>
    </p:spTree>
    <p:extLst>
      <p:ext uri="{BB962C8B-B14F-4D97-AF65-F5344CB8AC3E}">
        <p14:creationId xmlns:p14="http://schemas.microsoft.com/office/powerpoint/2010/main" val="360597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7C7D5-EF04-298B-70FB-05A9C1A7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Icons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4EBA11-A45D-830B-2ABF-012AA6D394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124744"/>
            <a:ext cx="8207375" cy="4608165"/>
          </a:xfrm>
        </p:spPr>
        <p:txBody>
          <a:bodyPr/>
          <a:lstStyle/>
          <a:p>
            <a:r>
              <a:rPr lang="de-AT" sz="2400" dirty="0"/>
              <a:t>Default: Material Design Icons</a:t>
            </a:r>
          </a:p>
          <a:p>
            <a:r>
              <a:rPr lang="de-AT" sz="2400" dirty="0"/>
              <a:t>Über HACS auch weitere Icon-Bibliotheken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0F6330-4DF1-CDBF-53B1-E46FBF6F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78" y="2426593"/>
            <a:ext cx="7956376" cy="330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1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BF8DF-9BEA-3ED0-3188-EC3B1BE6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Strukturierung des Dashboard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A5E232-99BB-9982-2B87-A195965D0A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dirty="0"/>
              <a:t>Views, Cards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AC415F-5A1A-BE2B-2D2F-06652F7BC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54" y="1863427"/>
            <a:ext cx="5358722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0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AA940-C544-259D-CEFB-60CE6860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Cards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389792-FAFE-2FBF-F6AD-569755D4D1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>
                <a:hlinkClick r:id="rId2"/>
              </a:rPr>
              <a:t>https://home-assistant-cards.bessarabov.com/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1167E5C-92AF-FF30-DF54-D000B3885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80" y="1870231"/>
            <a:ext cx="8532440" cy="483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9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E7450-5325-8ADB-0611-A9491324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(Installation über HACS)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2009F8-A275-032D-1156-4B05A9059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98EFAC-565F-926B-DD65-2D83DC8AC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987676"/>
            <a:ext cx="6110829" cy="560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7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F56C1-DA53-9DA7-8AB2-4E91524F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Alle verfügbaren Temperaturen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ADA018-65E6-8565-38DF-26E7A10AA3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3BE794-7CFE-6C63-AFE0-D1A96C868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4" y="1412776"/>
            <a:ext cx="8100392" cy="47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2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5068A-F3E6-40F6-468D-0011A239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CustomCard</a:t>
            </a:r>
            <a:r>
              <a:rPr lang="de-AT" dirty="0"/>
              <a:t> </a:t>
            </a:r>
            <a:r>
              <a:rPr lang="de-AT" dirty="0" err="1"/>
              <a:t>ButtonCard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7062F6-AA74-D61A-D5D1-A0B7D381C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33DB78-BCEE-3087-16B7-896BA4D45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030890"/>
            <a:ext cx="6127204" cy="53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4E91FC-4B22-C6B0-D9C8-44B78852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Batteriepfleger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A34CBD-D656-2F27-DB0E-954423751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207375" cy="4608165"/>
          </a:xfrm>
        </p:spPr>
        <p:txBody>
          <a:bodyPr/>
          <a:lstStyle/>
          <a:p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F3F15A-61C3-6501-02E5-DF040225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15135"/>
            <a:ext cx="8229600" cy="429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21513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257</Words>
  <Application>Microsoft Office PowerPoint</Application>
  <PresentationFormat>Bildschirmpräsentation (4:3)</PresentationFormat>
  <Paragraphs>57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Symbol</vt:lpstr>
      <vt:lpstr>Wingdings</vt:lpstr>
      <vt:lpstr>2_Larissa</vt:lpstr>
      <vt:lpstr>Home Assistant Frontend</vt:lpstr>
      <vt:lpstr>Dashboard</vt:lpstr>
      <vt:lpstr>Icons</vt:lpstr>
      <vt:lpstr>Strukturierung des Dashboard</vt:lpstr>
      <vt:lpstr>Cards</vt:lpstr>
      <vt:lpstr>Beispiel (Installation über HACS)</vt:lpstr>
      <vt:lpstr>Alle verfügbaren Temperaturen</vt:lpstr>
      <vt:lpstr>CustomCard ButtonCard</vt:lpstr>
      <vt:lpstr>Beispiel Batteriepfleger</vt:lpstr>
      <vt:lpstr>Selbst CustomCards erstellen</vt:lpstr>
      <vt:lpstr>card-mod zum Styling</vt:lpstr>
      <vt:lpstr>UI-Framework Mushroom</vt:lpstr>
      <vt:lpstr>PowerPoint-Präsentation</vt:lpstr>
      <vt:lpstr>PowerPoint-Präsentation</vt:lpstr>
      <vt:lpstr>Wenn Installation hakt …</vt:lpstr>
      <vt:lpstr>Neue Karte  Mushroom-Cards</vt:lpstr>
      <vt:lpstr>z.B. Lights-Card</vt:lpstr>
      <vt:lpstr>z.B. Chips-Card</vt:lpstr>
      <vt:lpstr>Infos platzsparend präsentiert</vt:lpstr>
      <vt:lpstr>Mächtig mit Templates</vt:lpstr>
      <vt:lpstr>PowerPoint-Präsentation</vt:lpstr>
      <vt:lpstr>Swipe Card</vt:lpstr>
      <vt:lpstr>Url aus Doku</vt:lpstr>
      <vt:lpstr>Problembehebung</vt:lpstr>
      <vt:lpstr>Weitere Möglichkeiten</vt:lpstr>
      <vt:lpstr>Übung - Visualisierung</vt:lpstr>
      <vt:lpstr>Dashboard gestalten - SwipeCard</vt:lpstr>
      <vt:lpstr>Material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874</cp:revision>
  <dcterms:created xsi:type="dcterms:W3CDTF">2011-08-18T07:37:01Z</dcterms:created>
  <dcterms:modified xsi:type="dcterms:W3CDTF">2023-05-05T15:16:33Z</dcterms:modified>
</cp:coreProperties>
</file>