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1148" r:id="rId2"/>
    <p:sldId id="1146" r:id="rId3"/>
    <p:sldId id="1149" r:id="rId4"/>
    <p:sldId id="1150" r:id="rId5"/>
    <p:sldId id="1151" r:id="rId6"/>
    <p:sldId id="1152" r:id="rId7"/>
    <p:sldId id="1153" r:id="rId8"/>
    <p:sldId id="1154" r:id="rId9"/>
    <p:sldId id="1155" r:id="rId10"/>
    <p:sldId id="1156" r:id="rId11"/>
    <p:sldId id="1157" r:id="rId12"/>
    <p:sldId id="1147" r:id="rId13"/>
    <p:sldId id="1142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320" autoAdjust="0"/>
  </p:normalViewPr>
  <p:slideViewPr>
    <p:cSldViewPr>
      <p:cViewPr varScale="1">
        <p:scale>
          <a:sx n="55" d="100"/>
          <a:sy n="55" d="100"/>
        </p:scale>
        <p:origin x="222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26.04.2023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26.04.2023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#mdv_tripSum_0 &gt; </a:t>
            </a:r>
            <a:r>
              <a:rPr lang="en-US" dirty="0" err="1"/>
              <a:t>tbody</a:t>
            </a:r>
            <a:r>
              <a:rPr lang="en-US" dirty="0"/>
              <a:t> &gt; tr &gt; </a:t>
            </a:r>
            <a:r>
              <a:rPr lang="en-US" dirty="0" err="1"/>
              <a:t>td:nth-child</a:t>
            </a:r>
            <a:r>
              <a:rPr lang="en-US" dirty="0"/>
              <a:t>(3)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771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type: horizontal-</a:t>
            </a:r>
            <a:r>
              <a:rPr lang="de-AT" dirty="0" err="1"/>
              <a:t>stackcards</a:t>
            </a:r>
            <a:r>
              <a:rPr lang="de-AT" dirty="0"/>
              <a:t>:  - type: </a:t>
            </a:r>
            <a:r>
              <a:rPr lang="de-AT" dirty="0" err="1"/>
              <a:t>custom:mushroom-template-card</a:t>
            </a:r>
            <a:r>
              <a:rPr lang="de-AT" dirty="0"/>
              <a:t>    </a:t>
            </a:r>
            <a:r>
              <a:rPr lang="de-AT" dirty="0" err="1"/>
              <a:t>primary</a:t>
            </a:r>
            <a:r>
              <a:rPr lang="de-AT" dirty="0"/>
              <a:t>: '{{ </a:t>
            </a:r>
            <a:r>
              <a:rPr lang="de-AT" dirty="0" err="1"/>
              <a:t>states</a:t>
            </a:r>
            <a:r>
              <a:rPr lang="de-AT" dirty="0"/>
              <a:t>(''sensor.next_bim_1'') }}'    </a:t>
            </a:r>
            <a:r>
              <a:rPr lang="de-AT" dirty="0" err="1"/>
              <a:t>secondary</a:t>
            </a:r>
            <a:r>
              <a:rPr lang="de-AT" dirty="0"/>
              <a:t>: &gt;-      {%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minutes_to_wait</a:t>
            </a:r>
            <a:r>
              <a:rPr lang="de-AT" dirty="0"/>
              <a:t> = (</a:t>
            </a:r>
            <a:r>
              <a:rPr lang="de-AT" dirty="0" err="1"/>
              <a:t>states</a:t>
            </a:r>
            <a:r>
              <a:rPr lang="de-AT" dirty="0"/>
              <a:t>('sensor.next_bim_1').</a:t>
            </a:r>
            <a:r>
              <a:rPr lang="de-AT" dirty="0" err="1"/>
              <a:t>split</a:t>
            </a:r>
            <a:r>
              <a:rPr lang="de-AT" dirty="0"/>
              <a:t>(':')[0] |      </a:t>
            </a:r>
            <a:r>
              <a:rPr lang="de-AT" dirty="0" err="1"/>
              <a:t>float</a:t>
            </a:r>
            <a:r>
              <a:rPr lang="de-AT" dirty="0"/>
              <a:t> *60  + </a:t>
            </a:r>
            <a:r>
              <a:rPr lang="de-AT" dirty="0" err="1"/>
              <a:t>states</a:t>
            </a:r>
            <a:r>
              <a:rPr lang="de-AT" dirty="0"/>
              <a:t>('sensor.next_bim_1').</a:t>
            </a:r>
            <a:r>
              <a:rPr lang="de-AT" dirty="0" err="1"/>
              <a:t>split</a:t>
            </a:r>
            <a:r>
              <a:rPr lang="de-AT" dirty="0"/>
              <a:t>(':')[1] | </a:t>
            </a:r>
            <a:r>
              <a:rPr lang="de-AT" dirty="0" err="1"/>
              <a:t>float</a:t>
            </a:r>
            <a:r>
              <a:rPr lang="de-AT" dirty="0"/>
              <a:t> -       </a:t>
            </a:r>
            <a:r>
              <a:rPr lang="de-AT" dirty="0" err="1"/>
              <a:t>now</a:t>
            </a:r>
            <a:r>
              <a:rPr lang="de-AT" dirty="0"/>
              <a:t>().</a:t>
            </a:r>
            <a:r>
              <a:rPr lang="de-AT" dirty="0" err="1"/>
              <a:t>hour</a:t>
            </a:r>
            <a:r>
              <a:rPr lang="de-AT" dirty="0"/>
              <a:t> * 60 - </a:t>
            </a:r>
            <a:r>
              <a:rPr lang="de-AT" dirty="0" err="1"/>
              <a:t>now</a:t>
            </a:r>
            <a:r>
              <a:rPr lang="de-AT" dirty="0"/>
              <a:t>().</a:t>
            </a:r>
            <a:r>
              <a:rPr lang="de-AT" dirty="0" err="1"/>
              <a:t>minute</a:t>
            </a:r>
            <a:r>
              <a:rPr lang="de-AT" dirty="0"/>
              <a:t>) | </a:t>
            </a:r>
            <a:r>
              <a:rPr lang="de-AT" dirty="0" err="1"/>
              <a:t>round</a:t>
            </a:r>
            <a:r>
              <a:rPr lang="de-AT" dirty="0"/>
              <a:t>(0) %} {{ </a:t>
            </a:r>
            <a:r>
              <a:rPr lang="de-AT" dirty="0" err="1"/>
              <a:t>minutes_to_wait</a:t>
            </a:r>
            <a:r>
              <a:rPr lang="de-AT" dirty="0"/>
              <a:t> }}    </a:t>
            </a:r>
            <a:r>
              <a:rPr lang="de-AT" dirty="0" err="1"/>
              <a:t>icon</a:t>
            </a:r>
            <a:r>
              <a:rPr lang="de-AT" dirty="0"/>
              <a:t>: </a:t>
            </a:r>
            <a:r>
              <a:rPr lang="de-AT" dirty="0" err="1"/>
              <a:t>mdi:train</a:t>
            </a:r>
            <a:r>
              <a:rPr lang="de-AT" dirty="0"/>
              <a:t>    </a:t>
            </a:r>
            <a:r>
              <a:rPr lang="de-AT" dirty="0" err="1"/>
              <a:t>icon_color</a:t>
            </a:r>
            <a:r>
              <a:rPr lang="de-AT" dirty="0"/>
              <a:t>: &gt;-      {%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minutes_to_wait</a:t>
            </a:r>
            <a:r>
              <a:rPr lang="de-AT" dirty="0"/>
              <a:t> = (</a:t>
            </a:r>
            <a:r>
              <a:rPr lang="de-AT" dirty="0" err="1"/>
              <a:t>states</a:t>
            </a:r>
            <a:r>
              <a:rPr lang="de-AT" dirty="0"/>
              <a:t>('sensor.next_bim_1').</a:t>
            </a:r>
            <a:r>
              <a:rPr lang="de-AT" dirty="0" err="1"/>
              <a:t>split</a:t>
            </a:r>
            <a:r>
              <a:rPr lang="de-AT" dirty="0"/>
              <a:t>(':')[0] |      </a:t>
            </a:r>
            <a:r>
              <a:rPr lang="de-AT" dirty="0" err="1"/>
              <a:t>float</a:t>
            </a:r>
            <a:r>
              <a:rPr lang="de-AT" dirty="0"/>
              <a:t> *60  + </a:t>
            </a:r>
            <a:r>
              <a:rPr lang="de-AT" dirty="0" err="1"/>
              <a:t>states</a:t>
            </a:r>
            <a:r>
              <a:rPr lang="de-AT" dirty="0"/>
              <a:t>('sensor.next_bim_1').</a:t>
            </a:r>
            <a:r>
              <a:rPr lang="de-AT" dirty="0" err="1"/>
              <a:t>split</a:t>
            </a:r>
            <a:r>
              <a:rPr lang="de-AT" dirty="0"/>
              <a:t>(':')[1] | </a:t>
            </a:r>
            <a:r>
              <a:rPr lang="de-AT" dirty="0" err="1"/>
              <a:t>float</a:t>
            </a:r>
            <a:r>
              <a:rPr lang="de-AT" dirty="0"/>
              <a:t> -       </a:t>
            </a:r>
            <a:r>
              <a:rPr lang="de-AT" dirty="0" err="1"/>
              <a:t>now</a:t>
            </a:r>
            <a:r>
              <a:rPr lang="de-AT" dirty="0"/>
              <a:t>().</a:t>
            </a:r>
            <a:r>
              <a:rPr lang="de-AT" dirty="0" err="1"/>
              <a:t>hour</a:t>
            </a:r>
            <a:r>
              <a:rPr lang="de-AT" dirty="0"/>
              <a:t> * 60 - </a:t>
            </a:r>
            <a:r>
              <a:rPr lang="de-AT" dirty="0" err="1"/>
              <a:t>now</a:t>
            </a:r>
            <a:r>
              <a:rPr lang="de-AT" dirty="0"/>
              <a:t>().</a:t>
            </a:r>
            <a:r>
              <a:rPr lang="de-AT" dirty="0" err="1"/>
              <a:t>minute</a:t>
            </a:r>
            <a:r>
              <a:rPr lang="de-AT" dirty="0"/>
              <a:t>) | </a:t>
            </a:r>
            <a:r>
              <a:rPr lang="de-AT" dirty="0" err="1"/>
              <a:t>round</a:t>
            </a:r>
            <a:r>
              <a:rPr lang="de-AT" dirty="0"/>
              <a:t>(0) %}   {% </a:t>
            </a:r>
            <a:r>
              <a:rPr lang="de-AT" dirty="0" err="1"/>
              <a:t>if</a:t>
            </a:r>
            <a:r>
              <a:rPr lang="de-AT" dirty="0"/>
              <a:t>  (</a:t>
            </a:r>
            <a:r>
              <a:rPr lang="de-AT" dirty="0" err="1"/>
              <a:t>minutes_to_wait</a:t>
            </a:r>
            <a:r>
              <a:rPr lang="de-AT" dirty="0"/>
              <a:t> &lt;      6) %}        #DD0000      {%- </a:t>
            </a:r>
            <a:r>
              <a:rPr lang="de-AT" dirty="0" err="1"/>
              <a:t>elif</a:t>
            </a:r>
            <a:r>
              <a:rPr lang="de-AT" dirty="0"/>
              <a:t> (</a:t>
            </a:r>
            <a:r>
              <a:rPr lang="de-AT" dirty="0" err="1"/>
              <a:t>minutes_to_wait</a:t>
            </a:r>
            <a:r>
              <a:rPr lang="de-AT" dirty="0"/>
              <a:t> &lt; 12) %}        #00DD00      {%- </a:t>
            </a:r>
            <a:r>
              <a:rPr lang="de-AT" dirty="0" err="1"/>
              <a:t>else</a:t>
            </a:r>
            <a:r>
              <a:rPr lang="de-AT" dirty="0"/>
              <a:t> %}        #333333      {%- </a:t>
            </a:r>
            <a:r>
              <a:rPr lang="de-AT" dirty="0" err="1"/>
              <a:t>endif</a:t>
            </a:r>
            <a:r>
              <a:rPr lang="de-AT" dirty="0"/>
              <a:t> %}    </a:t>
            </a:r>
            <a:r>
              <a:rPr lang="de-AT" dirty="0" err="1"/>
              <a:t>entity</a:t>
            </a:r>
            <a:r>
              <a:rPr lang="de-AT" dirty="0"/>
              <a:t>: sensor.next_bim_1    </a:t>
            </a:r>
            <a:r>
              <a:rPr lang="de-AT" dirty="0" err="1"/>
              <a:t>badge_icon</a:t>
            </a:r>
            <a:r>
              <a:rPr lang="de-AT" dirty="0"/>
              <a:t>: &gt;-      {%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minutes_to_wait</a:t>
            </a:r>
            <a:r>
              <a:rPr lang="de-AT" dirty="0"/>
              <a:t> = (</a:t>
            </a:r>
            <a:r>
              <a:rPr lang="de-AT" dirty="0" err="1"/>
              <a:t>states</a:t>
            </a:r>
            <a:r>
              <a:rPr lang="de-AT" dirty="0"/>
              <a:t>('sensor.next_bim_1').</a:t>
            </a:r>
            <a:r>
              <a:rPr lang="de-AT" dirty="0" err="1"/>
              <a:t>split</a:t>
            </a:r>
            <a:r>
              <a:rPr lang="de-AT" dirty="0"/>
              <a:t>(':')[0] |      </a:t>
            </a:r>
            <a:r>
              <a:rPr lang="de-AT" dirty="0" err="1"/>
              <a:t>float</a:t>
            </a:r>
            <a:r>
              <a:rPr lang="de-AT" dirty="0"/>
              <a:t> *60  + </a:t>
            </a:r>
            <a:r>
              <a:rPr lang="de-AT" dirty="0" err="1"/>
              <a:t>states</a:t>
            </a:r>
            <a:r>
              <a:rPr lang="de-AT" dirty="0"/>
              <a:t>('sensor.next_bim_1').</a:t>
            </a:r>
            <a:r>
              <a:rPr lang="de-AT" dirty="0" err="1"/>
              <a:t>split</a:t>
            </a:r>
            <a:r>
              <a:rPr lang="de-AT" dirty="0"/>
              <a:t>(':')[1] | </a:t>
            </a:r>
            <a:r>
              <a:rPr lang="de-AT" dirty="0" err="1"/>
              <a:t>float</a:t>
            </a:r>
            <a:r>
              <a:rPr lang="de-AT" dirty="0"/>
              <a:t> -      </a:t>
            </a:r>
            <a:r>
              <a:rPr lang="de-AT" dirty="0" err="1"/>
              <a:t>now</a:t>
            </a:r>
            <a:r>
              <a:rPr lang="de-AT" dirty="0"/>
              <a:t>().</a:t>
            </a:r>
            <a:r>
              <a:rPr lang="de-AT" dirty="0" err="1"/>
              <a:t>hour</a:t>
            </a:r>
            <a:r>
              <a:rPr lang="de-AT" dirty="0"/>
              <a:t> * 60 - </a:t>
            </a:r>
            <a:r>
              <a:rPr lang="de-AT" dirty="0" err="1"/>
              <a:t>now</a:t>
            </a:r>
            <a:r>
              <a:rPr lang="de-AT" dirty="0"/>
              <a:t>().</a:t>
            </a:r>
            <a:r>
              <a:rPr lang="de-AT" dirty="0" err="1"/>
              <a:t>minute</a:t>
            </a:r>
            <a:r>
              <a:rPr lang="de-AT" dirty="0"/>
              <a:t>) | </a:t>
            </a:r>
            <a:r>
              <a:rPr lang="de-AT" dirty="0" err="1"/>
              <a:t>round</a:t>
            </a:r>
            <a:r>
              <a:rPr lang="de-AT" dirty="0"/>
              <a:t>(0) %}                {% </a:t>
            </a:r>
            <a:r>
              <a:rPr lang="de-AT" dirty="0" err="1"/>
              <a:t>if</a:t>
            </a:r>
            <a:r>
              <a:rPr lang="de-AT" dirty="0"/>
              <a:t>  (</a:t>
            </a:r>
            <a:r>
              <a:rPr lang="de-AT" dirty="0" err="1"/>
              <a:t>minutes_to_wait</a:t>
            </a:r>
            <a:r>
              <a:rPr lang="de-AT" dirty="0"/>
              <a:t> &lt; 0) %} {%- </a:t>
            </a:r>
            <a:r>
              <a:rPr lang="de-AT" dirty="0" err="1"/>
              <a:t>elif</a:t>
            </a:r>
            <a:r>
              <a:rPr lang="de-AT" dirty="0"/>
              <a:t> (</a:t>
            </a:r>
            <a:r>
              <a:rPr lang="de-AT" dirty="0" err="1"/>
              <a:t>minutes_to_wait</a:t>
            </a:r>
            <a:r>
              <a:rPr lang="de-AT" dirty="0"/>
              <a:t> &lt; 10) %}        </a:t>
            </a:r>
            <a:r>
              <a:rPr lang="de-AT" dirty="0" err="1"/>
              <a:t>mdi:numeric</a:t>
            </a:r>
            <a:r>
              <a:rPr lang="de-AT" dirty="0"/>
              <a:t>-{{ </a:t>
            </a:r>
            <a:r>
              <a:rPr lang="de-AT" dirty="0" err="1"/>
              <a:t>minutes_to_wait</a:t>
            </a:r>
            <a:r>
              <a:rPr lang="de-AT" dirty="0"/>
              <a:t> }}      {%- </a:t>
            </a:r>
            <a:r>
              <a:rPr lang="de-AT" dirty="0" err="1"/>
              <a:t>else</a:t>
            </a:r>
            <a:r>
              <a:rPr lang="de-AT" dirty="0"/>
              <a:t> %} {%- </a:t>
            </a:r>
            <a:r>
              <a:rPr lang="de-AT" dirty="0" err="1"/>
              <a:t>endif</a:t>
            </a:r>
            <a:r>
              <a:rPr lang="de-AT" dirty="0"/>
              <a:t> %}    </a:t>
            </a:r>
            <a:r>
              <a:rPr lang="de-AT" dirty="0" err="1"/>
              <a:t>badge_color</a:t>
            </a:r>
            <a:r>
              <a:rPr lang="de-AT" dirty="0"/>
              <a:t>: &gt;-      {%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minutes_to_wait</a:t>
            </a:r>
            <a:r>
              <a:rPr lang="de-AT" dirty="0"/>
              <a:t> = (</a:t>
            </a:r>
            <a:r>
              <a:rPr lang="de-AT" dirty="0" err="1"/>
              <a:t>states</a:t>
            </a:r>
            <a:r>
              <a:rPr lang="de-AT" dirty="0"/>
              <a:t>('sensor.next_bim_1').</a:t>
            </a:r>
            <a:r>
              <a:rPr lang="de-AT" dirty="0" err="1"/>
              <a:t>split</a:t>
            </a:r>
            <a:r>
              <a:rPr lang="de-AT" dirty="0"/>
              <a:t>(':')[0] |      </a:t>
            </a:r>
            <a:r>
              <a:rPr lang="de-AT" dirty="0" err="1"/>
              <a:t>float</a:t>
            </a:r>
            <a:r>
              <a:rPr lang="de-AT" dirty="0"/>
              <a:t> *60  + </a:t>
            </a:r>
            <a:r>
              <a:rPr lang="de-AT" dirty="0" err="1"/>
              <a:t>states</a:t>
            </a:r>
            <a:r>
              <a:rPr lang="de-AT" dirty="0"/>
              <a:t>('sensor.next_bim_1').</a:t>
            </a:r>
            <a:r>
              <a:rPr lang="de-AT" dirty="0" err="1"/>
              <a:t>split</a:t>
            </a:r>
            <a:r>
              <a:rPr lang="de-AT" dirty="0"/>
              <a:t>(':')[1] | </a:t>
            </a:r>
            <a:r>
              <a:rPr lang="de-AT" dirty="0" err="1"/>
              <a:t>float</a:t>
            </a:r>
            <a:r>
              <a:rPr lang="de-AT" dirty="0"/>
              <a:t> -       </a:t>
            </a:r>
            <a:r>
              <a:rPr lang="de-AT" dirty="0" err="1"/>
              <a:t>now</a:t>
            </a:r>
            <a:r>
              <a:rPr lang="de-AT" dirty="0"/>
              <a:t>().</a:t>
            </a:r>
            <a:r>
              <a:rPr lang="de-AT" dirty="0" err="1"/>
              <a:t>hour</a:t>
            </a:r>
            <a:r>
              <a:rPr lang="de-AT" dirty="0"/>
              <a:t> * 60 - </a:t>
            </a:r>
            <a:r>
              <a:rPr lang="de-AT" dirty="0" err="1"/>
              <a:t>now</a:t>
            </a:r>
            <a:r>
              <a:rPr lang="de-AT" dirty="0"/>
              <a:t>().</a:t>
            </a:r>
            <a:r>
              <a:rPr lang="de-AT" dirty="0" err="1"/>
              <a:t>minute</a:t>
            </a:r>
            <a:r>
              <a:rPr lang="de-AT" dirty="0"/>
              <a:t>) | </a:t>
            </a:r>
            <a:r>
              <a:rPr lang="de-AT" dirty="0" err="1"/>
              <a:t>round</a:t>
            </a:r>
            <a:r>
              <a:rPr lang="de-AT" dirty="0"/>
              <a:t>(0) %}   {% </a:t>
            </a:r>
            <a:r>
              <a:rPr lang="de-AT" dirty="0" err="1"/>
              <a:t>if</a:t>
            </a:r>
            <a:r>
              <a:rPr lang="de-AT" dirty="0"/>
              <a:t>  (</a:t>
            </a:r>
            <a:r>
              <a:rPr lang="de-AT" dirty="0" err="1"/>
              <a:t>minutes_to_wait</a:t>
            </a:r>
            <a:r>
              <a:rPr lang="de-AT" dirty="0"/>
              <a:t> &lt;      6) %}        #DD0000      {%- </a:t>
            </a:r>
            <a:r>
              <a:rPr lang="de-AT" dirty="0" err="1"/>
              <a:t>elif</a:t>
            </a:r>
            <a:r>
              <a:rPr lang="de-AT" dirty="0"/>
              <a:t> (</a:t>
            </a:r>
            <a:r>
              <a:rPr lang="de-AT" dirty="0" err="1"/>
              <a:t>minutes_to_wait</a:t>
            </a:r>
            <a:r>
              <a:rPr lang="de-AT" dirty="0"/>
              <a:t> &lt; 12) %}        #00DD00      {%- </a:t>
            </a:r>
            <a:r>
              <a:rPr lang="de-AT" dirty="0" err="1"/>
              <a:t>else</a:t>
            </a:r>
            <a:r>
              <a:rPr lang="de-AT" dirty="0"/>
              <a:t> %}        #333333      {%- </a:t>
            </a:r>
            <a:r>
              <a:rPr lang="de-AT" dirty="0" err="1"/>
              <a:t>endif</a:t>
            </a:r>
            <a:r>
              <a:rPr lang="de-AT" dirty="0"/>
              <a:t> %}    </a:t>
            </a:r>
            <a:r>
              <a:rPr lang="de-AT" dirty="0" err="1"/>
              <a:t>layout</a:t>
            </a:r>
            <a:r>
              <a:rPr lang="de-AT" dirty="0"/>
              <a:t>: </a:t>
            </a:r>
            <a:r>
              <a:rPr lang="de-AT" dirty="0" err="1"/>
              <a:t>vertical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62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zag.at/linz/XSLT_TRIP_REQUEST2?language=de&amp;name_origin=leonding%20poststra&#223;e&amp;type_origin=stop&amp;name_destination=hauptbahnhof&amp;type_destination=stop&amp;sessionID=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5867E-13B9-F5FA-5123-AD5729B3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1BC47-A62B-AA48-F259-4744FB057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4B91EB-764A-9DE8-8247-AE50408B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04" y="1275340"/>
            <a:ext cx="9144000" cy="36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9E8E5-F4C5-61C0-3337-4A8C200D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Entwicklerwerkzeuge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366E4-22EC-8E6A-B376-2988B2B66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207375" cy="4608165"/>
          </a:xfrm>
        </p:spPr>
        <p:txBody>
          <a:bodyPr/>
          <a:lstStyle/>
          <a:p>
            <a:r>
              <a:rPr lang="de-AT" dirty="0"/>
              <a:t>Zuerst selektierten Block anzeigen</a:t>
            </a:r>
          </a:p>
          <a:p>
            <a:pPr lvl="1"/>
            <a:r>
              <a:rPr lang="de-AT" dirty="0"/>
              <a:t>Dann weiter verfeinern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241DAF-22E2-0C85-44B5-0DD27A43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3" y="2376188"/>
            <a:ext cx="8386887" cy="44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4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4629F-C549-EAA1-A96F-3B31A1CC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Template schrittweise 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EA4222-37BA-F7E7-EFEB-9A15011EB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980728"/>
            <a:ext cx="8207375" cy="4608165"/>
          </a:xfrm>
        </p:spPr>
        <p:txBody>
          <a:bodyPr/>
          <a:lstStyle/>
          <a:p>
            <a:r>
              <a:rPr lang="de-AT" dirty="0"/>
              <a:t>Variablen anlegen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D30671-18C8-8768-DCF2-A13840B5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5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FDCEE-3A3E-F1C7-CE36-9F61599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mit </a:t>
            </a:r>
            <a:r>
              <a:rPr lang="de-AT" dirty="0" err="1"/>
              <a:t>Mushroom</a:t>
            </a:r>
            <a:r>
              <a:rPr lang="de-AT" dirty="0"/>
              <a:t>-Card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3DBA37-EB23-9C9C-35C1-4E1FABDC1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Templating</a:t>
            </a:r>
            <a:endParaRPr lang="de-AT" dirty="0"/>
          </a:p>
          <a:p>
            <a:r>
              <a:rPr lang="de-AT" dirty="0"/>
              <a:t>Icon</a:t>
            </a:r>
          </a:p>
          <a:p>
            <a:pPr lvl="1"/>
            <a:r>
              <a:rPr lang="de-AT" dirty="0"/>
              <a:t>Farbe </a:t>
            </a:r>
          </a:p>
          <a:p>
            <a:pPr lvl="2"/>
            <a:r>
              <a:rPr lang="de-AT" dirty="0"/>
              <a:t>Rot: kürzer als 6 Minuten</a:t>
            </a:r>
          </a:p>
          <a:p>
            <a:pPr lvl="2"/>
            <a:r>
              <a:rPr lang="de-AT" dirty="0"/>
              <a:t>Grün: zwischen 7 und 12 Minuten</a:t>
            </a:r>
          </a:p>
          <a:p>
            <a:pPr lvl="2"/>
            <a:r>
              <a:rPr lang="de-AT" dirty="0"/>
              <a:t>Grau: länger</a:t>
            </a:r>
          </a:p>
          <a:p>
            <a:r>
              <a:rPr lang="de-AT" dirty="0"/>
              <a:t>Badge</a:t>
            </a:r>
          </a:p>
          <a:p>
            <a:pPr lvl="1"/>
            <a:r>
              <a:rPr lang="de-AT" dirty="0"/>
              <a:t>Sichtbar, bei 0 bis 9 Minuten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0D68B4-FDF9-A581-6906-B678388CF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68" y="1268413"/>
            <a:ext cx="2460696" cy="23384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59D95DE-07C1-E62A-EC55-B419B59A1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84" y="4005064"/>
            <a:ext cx="1648399" cy="23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0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DACCE-2DE6-4DF5-8489-E240F00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Etwas mühsam, aber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A94F0A-59E0-4E18-843B-E5B81C311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CE26DA-97E9-147A-7CE5-A54375F7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3" y="1700808"/>
            <a:ext cx="841053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5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38A1A-43D6-717E-B41E-34A30571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Aufgabenstellung „Next Bim“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F4785-7C61-1E50-7DE6-860DEAC1B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Nächste Abfahrtszeiten von der </a:t>
            </a:r>
            <a:r>
              <a:rPr lang="de-AT" sz="2400" dirty="0" err="1"/>
              <a:t>Meixnerkreuzung</a:t>
            </a:r>
            <a:r>
              <a:rPr lang="de-AT" sz="2400" dirty="0"/>
              <a:t> Richtung Hauptbahnhof visualisieren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D9DAF-B0F3-4F4E-652E-F2844FB5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3" y="2564904"/>
            <a:ext cx="841053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4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339EC-3FBB-67D3-4DEC-365D194A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 </a:t>
            </a:r>
            <a:r>
              <a:rPr lang="de-AT" dirty="0" err="1"/>
              <a:t>Scrape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5F83B-2AB4-8AC7-EE2A-0B817DF081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Infos aus </a:t>
            </a:r>
            <a:r>
              <a:rPr lang="de-AT" dirty="0" err="1"/>
              <a:t>Html</a:t>
            </a:r>
            <a:r>
              <a:rPr lang="de-AT" dirty="0"/>
              <a:t> „herauskratzen“</a:t>
            </a:r>
          </a:p>
          <a:p>
            <a:r>
              <a:rPr lang="de-AT" dirty="0"/>
              <a:t>Beispiel Linz Linien</a:t>
            </a:r>
          </a:p>
          <a:p>
            <a:pPr lvl="1"/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http://www.linzag.at/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linz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/XSLT_TRIP_REQUEST2?language=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de&amp;name_origin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=leonding%20poststraße&amp;type_origin=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stop&amp;name_destination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=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hauptbahnhof&amp;type_destination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=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stop&amp;sessionID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=0</a:t>
            </a:r>
            <a:endParaRPr lang="de-AT" dirty="0"/>
          </a:p>
          <a:p>
            <a:r>
              <a:rPr lang="de-AT" dirty="0"/>
              <a:t>Bereich selektieren</a:t>
            </a:r>
          </a:p>
          <a:p>
            <a:pPr lvl="1"/>
            <a:r>
              <a:rPr lang="de-AT" dirty="0"/>
              <a:t>CSS-Selektoren</a:t>
            </a:r>
          </a:p>
          <a:p>
            <a:pPr lvl="1"/>
            <a:r>
              <a:rPr lang="de-AT" dirty="0"/>
              <a:t>Google-Chrome</a:t>
            </a:r>
          </a:p>
        </p:txBody>
      </p:sp>
    </p:spTree>
    <p:extLst>
      <p:ext uri="{BB962C8B-B14F-4D97-AF65-F5344CB8AC3E}">
        <p14:creationId xmlns:p14="http://schemas.microsoft.com/office/powerpoint/2010/main" val="27661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7DE68-2368-13B4-830E-08CB632B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Bereich selektieren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41944-6742-DC7C-3EE1-1F6286D83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48261-F077-7957-3207-06257FE6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9" y="1294665"/>
            <a:ext cx="7884368" cy="48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EA82A-5A0F-CFEF-925A-E85BC200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Selektor kopieren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FCFAB-591F-9439-9F8C-4062795A8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24ED44-63EE-8E15-1E35-9B7763BA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00808"/>
            <a:ext cx="6204766" cy="48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3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D0130-DBC2-E6CB-367D-5B2AC209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Quelltext kontrollieren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FC3C2B-5EE9-9522-767F-71F231114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917179"/>
            <a:ext cx="8207375" cy="4608165"/>
          </a:xfrm>
        </p:spPr>
        <p:txBody>
          <a:bodyPr/>
          <a:lstStyle/>
          <a:p>
            <a:r>
              <a:rPr lang="de-AT" dirty="0" err="1"/>
              <a:t>tbody</a:t>
            </a:r>
            <a:r>
              <a:rPr lang="de-AT" dirty="0"/>
              <a:t> fehlt, daher Selektor</a:t>
            </a:r>
          </a:p>
          <a:p>
            <a:pPr lvl="1"/>
            <a:r>
              <a:rPr lang="de-AT" dirty="0"/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#mdv_tripSum_0 &gt; tr &gt;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td:nth-child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(4)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4C4156-6BFA-89A5-73AB-337E5304F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653"/>
            <a:ext cx="9144000" cy="4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2BEEE-8D24-3597-9BF6-51F19205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53BDE-4F85-924F-C975-689D5CE02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234917-6C83-E239-7AA0-F5755A07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232"/>
            <a:ext cx="9144000" cy="38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6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54A17-3CBD-5A14-7C58-093EA92B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Fehlersuche - Debugging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A1C000-E2B8-4ED1-A747-6172AC772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24744"/>
            <a:ext cx="8207375" cy="4608165"/>
          </a:xfrm>
        </p:spPr>
        <p:txBody>
          <a:bodyPr/>
          <a:lstStyle/>
          <a:p>
            <a:r>
              <a:rPr lang="de-AT" dirty="0"/>
              <a:t>Über </a:t>
            </a:r>
            <a:r>
              <a:rPr lang="de-AT" dirty="0" err="1"/>
              <a:t>configuration.yaml</a:t>
            </a:r>
            <a:r>
              <a:rPr lang="de-AT" dirty="0"/>
              <a:t> aktivieren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AA33F7-77E4-505D-D71E-DEA13903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4" y="1988840"/>
            <a:ext cx="8972506" cy="36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7BCEC-065D-A0FC-4211-942F3B91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Logs durchforsten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E223F-8617-AE5D-167A-B9E8D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/>
              <a:t>Selektor zuerst </a:t>
            </a:r>
            <a:r>
              <a:rPr lang="de-AT"/>
              <a:t>gröber einstellen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4A41B8-4719-81E7-2F89-AEA10481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45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1874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Bildschirmpräsentation (4:3)</PresentationFormat>
  <Paragraphs>38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Symbol</vt:lpstr>
      <vt:lpstr>Wingdings</vt:lpstr>
      <vt:lpstr>2_Larissa</vt:lpstr>
      <vt:lpstr>PowerPoint-Präsentation</vt:lpstr>
      <vt:lpstr>Aufgabenstellung „Next Bim“</vt:lpstr>
      <vt:lpstr>Multi Scrape</vt:lpstr>
      <vt:lpstr>Bereich selektieren</vt:lpstr>
      <vt:lpstr>Selektor kopieren</vt:lpstr>
      <vt:lpstr>Über Quelltext kontrollieren</vt:lpstr>
      <vt:lpstr>Sensor anlegen</vt:lpstr>
      <vt:lpstr>Fehlersuche - Debugging</vt:lpstr>
      <vt:lpstr>Logs durchforsten</vt:lpstr>
      <vt:lpstr>Entwicklerwerkzeuge</vt:lpstr>
      <vt:lpstr>Template schrittweise erarbeiten</vt:lpstr>
      <vt:lpstr>UI mit Mushroom-Card</vt:lpstr>
      <vt:lpstr>Etwas mühsam, aber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828</cp:revision>
  <dcterms:created xsi:type="dcterms:W3CDTF">2011-08-18T07:37:01Z</dcterms:created>
  <dcterms:modified xsi:type="dcterms:W3CDTF">2023-04-26T09:53:49Z</dcterms:modified>
</cp:coreProperties>
</file>