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1217" r:id="rId2"/>
    <p:sldId id="1218" r:id="rId3"/>
    <p:sldId id="1212" r:id="rId4"/>
    <p:sldId id="1213" r:id="rId5"/>
    <p:sldId id="1214" r:id="rId6"/>
    <p:sldId id="1215" r:id="rId7"/>
    <p:sldId id="1216" r:id="rId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05.05.2023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de/Aqara-PS-S02E-Anwesenheitssensor-FP2/dp/B0BXWZMQJ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MopR2zANDc&amp;ab_channel=BeardedTink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514FA-ED66-880B-49CD-2D8F654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546"/>
            <a:ext cx="8229600" cy="1143000"/>
          </a:xfrm>
        </p:spPr>
        <p:txBody>
          <a:bodyPr/>
          <a:lstStyle/>
          <a:p>
            <a:r>
              <a:rPr lang="de-AT" dirty="0"/>
              <a:t>Presence-Sensor, aber richtig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9C0573-1DBC-ECDA-2F48-245266018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Aqara</a:t>
            </a:r>
            <a:r>
              <a:rPr lang="de-AT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FP2 </a:t>
            </a:r>
          </a:p>
          <a:p>
            <a:r>
              <a:rPr lang="de-AT" dirty="0">
                <a:hlinkClick r:id="rId2"/>
              </a:rPr>
              <a:t>https://www.amazon.de/Aqara-PS-S02E-Anwesenheitssensor-FP2/dp/B0BXWZMQJ3</a:t>
            </a:r>
            <a:r>
              <a:rPr lang="de-AT" dirty="0">
                <a:solidFill>
                  <a:srgbClr val="0F0F0F"/>
                </a:solidFill>
                <a:latin typeface="Roboto" panose="02000000000000000000" pitchFamily="2" charset="0"/>
              </a:rPr>
              <a:t>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D0BC08-6001-433D-7740-EF687AA4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36912"/>
            <a:ext cx="2529506" cy="36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77E70-81CD-A80C-2B94-5AEF08B7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EP1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39913-3A7B-6A42-900E-915C89A8C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341A7D-6AE4-35EC-8A98-D388B084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00331"/>
            <a:ext cx="5603528" cy="46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9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1C85B-6C70-6827-7F8E-AB9079F3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BearedTinker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5429E1-E796-7351-C22D-3FBBA3391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https://www.youtube.com/watch?v=KMopR2zANDc&amp;ab_channel=BeardedTinker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34C8F5-7C4F-DB8F-3DC8-0319CDDC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64904"/>
            <a:ext cx="6156176" cy="38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4FF67-E20C-624C-33C0-92CDA20D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24GHz </a:t>
            </a:r>
            <a:r>
              <a:rPr lang="de-AT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mmWave</a:t>
            </a:r>
            <a:r>
              <a:rPr lang="de-AT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Sensor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A8FAE-8B9A-13FE-CFE3-A573BDEFE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77041C-EF4F-59D8-FA81-25F209DE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1623"/>
            <a:ext cx="8352928" cy="45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BF3D6-49C0-B78D-5CCA-E869246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über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AD1F7-B961-CEC2-8224-70E23DACD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18BA99-E8E5-2291-D19E-AEAB8CFD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458"/>
            <a:ext cx="9144000" cy="48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5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4B9E-5058-CC35-D31D-D343DBD6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Verkabelung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3EC4E0-761E-49BD-4082-600A84DF7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C6C4B-6EFB-E06A-CE4E-5063A0DA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7785930" cy="33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89469-81E3-F4C4-D27C-B06EF45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Ergänzung zu PIR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037F70-AC2D-6DDB-B1F5-CA1A2354E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A7B8D2-D719-3FE9-54D1-511786CF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7" y="1124744"/>
            <a:ext cx="8522885" cy="37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3668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Bildschirmpräsentation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Symbol</vt:lpstr>
      <vt:lpstr>Wingdings</vt:lpstr>
      <vt:lpstr>2_Larissa</vt:lpstr>
      <vt:lpstr>Presence-Sensor, aber richtig</vt:lpstr>
      <vt:lpstr>EP1</vt:lpstr>
      <vt:lpstr>BearedTinker</vt:lpstr>
      <vt:lpstr>24GHz mmWave Sensor</vt:lpstr>
      <vt:lpstr>Integration über ESPHome</vt:lpstr>
      <vt:lpstr>Verkabelung</vt:lpstr>
      <vt:lpstr>Ergänzung zu PIR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869</cp:revision>
  <dcterms:created xsi:type="dcterms:W3CDTF">2011-08-18T07:37:01Z</dcterms:created>
  <dcterms:modified xsi:type="dcterms:W3CDTF">2023-05-05T16:35:30Z</dcterms:modified>
</cp:coreProperties>
</file>