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23"/>
  </p:notesMasterIdLst>
  <p:handoutMasterIdLst>
    <p:handoutMasterId r:id="rId24"/>
  </p:handoutMasterIdLst>
  <p:sldIdLst>
    <p:sldId id="1226" r:id="rId2"/>
    <p:sldId id="1227" r:id="rId3"/>
    <p:sldId id="1228" r:id="rId4"/>
    <p:sldId id="1230" r:id="rId5"/>
    <p:sldId id="1231" r:id="rId6"/>
    <p:sldId id="1232" r:id="rId7"/>
    <p:sldId id="1233" r:id="rId8"/>
    <p:sldId id="1234" r:id="rId9"/>
    <p:sldId id="1236" r:id="rId10"/>
    <p:sldId id="1237" r:id="rId11"/>
    <p:sldId id="1235" r:id="rId12"/>
    <p:sldId id="1238" r:id="rId13"/>
    <p:sldId id="1229" r:id="rId14"/>
    <p:sldId id="1239" r:id="rId15"/>
    <p:sldId id="1240" r:id="rId16"/>
    <p:sldId id="1241" r:id="rId17"/>
    <p:sldId id="1242" r:id="rId18"/>
    <p:sldId id="1243" r:id="rId19"/>
    <p:sldId id="1244" r:id="rId20"/>
    <p:sldId id="1245" r:id="rId21"/>
    <p:sldId id="1246" r:id="rId22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5621" autoAdjust="0"/>
  </p:normalViewPr>
  <p:slideViewPr>
    <p:cSldViewPr>
      <p:cViewPr varScale="1">
        <p:scale>
          <a:sx n="54" d="100"/>
          <a:sy n="54" d="100"/>
        </p:scale>
        <p:origin x="227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03.12.2022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03.12.2022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eyJhbGciOiJIUzI1NiIsInR5cCI6IkpXVCJ9.eyJpc3MiOiIwMjlhMzU4NTlkYTY0ZjQ0YmYwNjc1MDM0NTFjYTY1OCIsImlhdCI6MTY3MDA2NDA3MCwiZXhwIjoxOTg1NDI0MDcwfQ.TvOYAtz94_6mgD85X5jicgEulo2Nhl6thcs9iPN_3DI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612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home-assistant.io/docs/api/rest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ACEA2-8038-8916-513B-F7DFB338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 Schritte mit HA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0B7368-A2F6-D3AB-6C50-3662532471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2800" dirty="0"/>
              <a:t>Selbst Hand anlegen</a:t>
            </a:r>
          </a:p>
          <a:p>
            <a:endParaRPr lang="de-AT" sz="2800" dirty="0"/>
          </a:p>
          <a:p>
            <a:r>
              <a:rPr lang="de-AT" sz="2800" dirty="0"/>
              <a:t>Integration installieren</a:t>
            </a:r>
          </a:p>
          <a:p>
            <a:pPr lvl="1"/>
            <a:r>
              <a:rPr lang="de-AT" sz="2800" dirty="0" err="1"/>
              <a:t>SpeedTest</a:t>
            </a:r>
            <a:endParaRPr lang="de-AT" sz="2800" dirty="0"/>
          </a:p>
          <a:p>
            <a:r>
              <a:rPr lang="de-AT" sz="2800" dirty="0"/>
              <a:t>State über API abfragen</a:t>
            </a:r>
          </a:p>
          <a:p>
            <a:r>
              <a:rPr lang="de-AT" sz="2800" dirty="0"/>
              <a:t>Automation, die bei Abfall der Geschwindigkeit warnt</a:t>
            </a:r>
          </a:p>
        </p:txBody>
      </p:sp>
    </p:spTree>
    <p:extLst>
      <p:ext uri="{BB962C8B-B14F-4D97-AF65-F5344CB8AC3E}">
        <p14:creationId xmlns:p14="http://schemas.microsoft.com/office/powerpoint/2010/main" val="272111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DACCE-2DE6-4DF5-8489-E240F00E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Token ist langlebig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A94F0A-59E0-4E18-843B-E5B81C311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FD69B0-5FC5-1AA6-0D3D-5BF1E3E60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413"/>
            <a:ext cx="9144000" cy="95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4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CB5FC-557A-6D5E-CFE8-E459B02C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Api</a:t>
            </a:r>
            <a:r>
              <a:rPr lang="de-AT" dirty="0"/>
              <a:t> testen über </a:t>
            </a:r>
            <a:r>
              <a:rPr lang="de-AT" dirty="0" err="1"/>
              <a:t>VsCode</a:t>
            </a:r>
            <a:r>
              <a:rPr lang="de-AT" dirty="0"/>
              <a:t> mit Rest-Client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9B51CF-183E-2F3B-9A2D-CC2D3431C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06207E5-B24E-8ACE-E6A4-ED72AC2B7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24744"/>
            <a:ext cx="10432379" cy="144016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F3BFAA2-15ED-D1BA-D96D-67ACF5F97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574057"/>
            <a:ext cx="5167576" cy="428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30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B53B2-2E68-7DC1-DE45-E5C8A31D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Downloadgeschwindigkeit auslesen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F74231-59E6-ECF4-9320-12C574AF4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sz="2400" dirty="0"/>
              <a:t>Entity-</a:t>
            </a:r>
            <a:r>
              <a:rPr lang="de-AT" sz="2400" dirty="0" err="1"/>
              <a:t>Id</a:t>
            </a:r>
            <a:r>
              <a:rPr lang="de-AT" sz="2400" dirty="0"/>
              <a:t> ermitteln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DFEBCB-6F62-B085-ABC7-88C150BEE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91" y="1899471"/>
            <a:ext cx="8316416" cy="320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35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A1B65-88A8-C23C-6720-1E05BC50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Bereit zur weiteren Verarbeitung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CA791A-E433-8D85-F583-7B1B72F417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872460A-F4E2-3015-1221-B2EACDA0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413"/>
            <a:ext cx="9144000" cy="302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93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4F454-A057-AB85-0AEB-702623FB6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 Automation - </a:t>
            </a:r>
            <a:r>
              <a:rPr lang="de-AT" dirty="0" err="1"/>
              <a:t>CheckAdsl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638176-DEB4-8650-4F18-8C082F705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965020-CAC9-13B9-6E20-F6FBF63B6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654"/>
            <a:ext cx="9144000" cy="417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9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74D6C-A339-AE58-03BD-13C8E549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Einfach mit Assistent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3D6A92-4292-7B36-4957-DDCCD5BDDD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302EAB-B2A4-3724-04A9-0120F9F20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152525"/>
            <a:ext cx="77343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38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5A508-FFE0-BF04-8B06-B94158D2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State auswählen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EE7B08-00F3-0231-B3CB-37903E56F4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63413D-D523-7F5E-3D70-99F542048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576387"/>
            <a:ext cx="73342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3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CBAFD7-5B06-2BF9-0DD1-DDD126FB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Bedingung definieren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6BF386-6F5F-7109-9AF7-43D484E8DA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DBD273-774B-4829-555C-814054879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053479"/>
            <a:ext cx="76866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9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EB058-29FC-C17F-EBD3-6E18492A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Aktion auswählen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030A99-CD43-8711-6C73-954FF84AA9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3CF29B-5266-EF3E-3A52-CB03C2348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145802"/>
            <a:ext cx="431482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22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385CA-9306-B837-5FFC-2BB40C72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Einfache Verständigung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29F44D-7292-9844-6C55-304950526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Auch </a:t>
            </a:r>
            <a:r>
              <a:rPr lang="de-AT" dirty="0" err="1"/>
              <a:t>Pushnotification</a:t>
            </a:r>
            <a:r>
              <a:rPr lang="de-AT" dirty="0"/>
              <a:t> auf Handy möglich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3BC9909-F3BB-4B9E-87EC-13985F81E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2" y="2143629"/>
            <a:ext cx="9061648" cy="362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9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16331-FF22-6C11-82F8-B8A8B1D4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Integration </a:t>
            </a:r>
            <a:r>
              <a:rPr lang="de-AT" dirty="0" err="1"/>
              <a:t>SpeedTest</a:t>
            </a:r>
            <a:r>
              <a:rPr lang="de-AT" dirty="0"/>
              <a:t>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47F2F5-E095-1A61-480A-092AF49279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31F4F2D-DADB-AC6D-2B87-FF2E9785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3849"/>
            <a:ext cx="9144000" cy="435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10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36EDB-DA2E-C322-6594-1C7D431D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58938C-740F-C55C-DCE6-0E7783F88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DF5ADB-87AE-2A82-847B-3D63BE43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29" y="1124917"/>
            <a:ext cx="8493771" cy="460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01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EB1E5-B74A-A6AE-81F2-A978F0D1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31490C-A4CC-1AFE-2819-4D0C1703FA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93DB24-CDE0-FF7D-0106-F14254DB9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2081212"/>
            <a:ext cx="58769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0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F985D-E861-D4CA-A324-AB10AE12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Integration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D2CC26-95BA-CCDA-1A7D-6E43BBD392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44E6D1-B3FC-6F4D-F774-00E9AB4D4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327497"/>
            <a:ext cx="6138069" cy="516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4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E8D697-C27F-DB7D-09D2-4D59CF96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Speedtest</a:t>
            </a:r>
            <a:r>
              <a:rPr lang="de-AT" dirty="0"/>
              <a:t> auswählen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91A1DE-736D-B7BC-E265-367AAB2A9F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FD9301-DA26-7DBE-6E6F-D683CF507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304925"/>
            <a:ext cx="57340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0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3EBFC-235E-1372-8CEC-AED371E1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Einrichtung dauert etwas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3D9D54-B366-64E4-A16C-8E917A7738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4955D4-9953-89DF-C575-4FFC67E74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981075"/>
            <a:ext cx="5040560" cy="21358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A2CD3C9-9EB6-4FCA-425F-3D91AD3D6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198812"/>
            <a:ext cx="45053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9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C2519A-685B-5EC7-25EE-FC9B9674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Läuft schon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358DA2-6843-45FD-0FEB-2A2A5D155E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031776-6E69-D991-3C25-6D5C01E7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1043954"/>
            <a:ext cx="69437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7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E6C2F-A46C-BB8C-0ABC-08BCAC61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Download-Speed per API abfragen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7AE6EA-4B50-DAC1-AA60-218C5E8CD8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5091"/>
            <a:ext cx="8207375" cy="4608165"/>
          </a:xfrm>
        </p:spPr>
        <p:txBody>
          <a:bodyPr/>
          <a:lstStyle/>
          <a:p>
            <a:r>
              <a:rPr lang="de-AT" dirty="0"/>
              <a:t>Doku</a:t>
            </a:r>
          </a:p>
          <a:p>
            <a:pPr lvl="1"/>
            <a:r>
              <a:rPr lang="de-AT" dirty="0">
                <a:hlinkClick r:id="rId2"/>
              </a:rPr>
              <a:t>https://developers.home-assistant.io/docs/api/rest/</a:t>
            </a:r>
            <a:endParaRPr lang="de-AT" dirty="0"/>
          </a:p>
          <a:p>
            <a:endParaRPr lang="de-AT" dirty="0"/>
          </a:p>
          <a:p>
            <a:r>
              <a:rPr lang="de-AT" dirty="0"/>
              <a:t>Vorbereitungen</a:t>
            </a:r>
          </a:p>
          <a:p>
            <a:pPr lvl="1"/>
            <a:r>
              <a:rPr lang="de-AT" dirty="0"/>
              <a:t>Privacy</a:t>
            </a:r>
          </a:p>
          <a:p>
            <a:pPr lvl="2"/>
            <a:r>
              <a:rPr lang="de-AT" dirty="0"/>
              <a:t>Accesstoken anlegen und zwischenspeichern</a:t>
            </a:r>
          </a:p>
          <a:p>
            <a:pPr lvl="1"/>
            <a:r>
              <a:rPr lang="de-AT" dirty="0"/>
              <a:t>REST-</a:t>
            </a:r>
            <a:r>
              <a:rPr lang="de-AT" dirty="0" err="1"/>
              <a:t>Get</a:t>
            </a:r>
            <a:r>
              <a:rPr lang="de-AT" dirty="0"/>
              <a:t>-Request vorbereiten</a:t>
            </a:r>
          </a:p>
          <a:p>
            <a:endParaRPr lang="de-AT" dirty="0"/>
          </a:p>
          <a:p>
            <a:r>
              <a:rPr lang="de-AT" dirty="0"/>
              <a:t>Request ausführen</a:t>
            </a:r>
          </a:p>
        </p:txBody>
      </p:sp>
    </p:spTree>
    <p:extLst>
      <p:ext uri="{BB962C8B-B14F-4D97-AF65-F5344CB8AC3E}">
        <p14:creationId xmlns:p14="http://schemas.microsoft.com/office/powerpoint/2010/main" val="144575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80F67-87D9-6B27-7C84-266F60CB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Access-Token erstellen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B12826-DC81-EF34-2F7E-D9C8DA6867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052736"/>
            <a:ext cx="8207375" cy="4608165"/>
          </a:xfrm>
        </p:spPr>
        <p:txBody>
          <a:bodyPr/>
          <a:lstStyle/>
          <a:p>
            <a:r>
              <a:rPr lang="de-AT" dirty="0"/>
              <a:t>Profil </a:t>
            </a:r>
            <a:r>
              <a:rPr lang="de-AT" dirty="0">
                <a:sym typeface="Wingdings" panose="05000000000000000000" pitchFamily="2" charset="2"/>
              </a:rPr>
              <a:t> Token erstellen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146DA4-30F4-B111-8EDA-53DABDF60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56" y="1844824"/>
            <a:ext cx="8675688" cy="283829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93C9C49-2B37-C63F-C652-D2F68B5B3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4577265"/>
            <a:ext cx="4226818" cy="232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5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EC334-3E3A-B776-4314-8359D122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JWT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9AEFF6-CF41-4A38-FE44-72F7D33C7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E609934-10DE-322A-5A86-B54B6F09D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20828"/>
            <a:ext cx="7272808" cy="511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23662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</Words>
  <Application>Microsoft Office PowerPoint</Application>
  <PresentationFormat>Bildschirmpräsentation (4:3)</PresentationFormat>
  <Paragraphs>41</Paragraphs>
  <Slides>21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Symbol</vt:lpstr>
      <vt:lpstr>Wingdings</vt:lpstr>
      <vt:lpstr>2_Larissa</vt:lpstr>
      <vt:lpstr>Erste Schritte mit HA</vt:lpstr>
      <vt:lpstr>Integration SpeedTest installieren</vt:lpstr>
      <vt:lpstr>Integration hinzufügen</vt:lpstr>
      <vt:lpstr>Speedtest auswählen</vt:lpstr>
      <vt:lpstr>Einrichtung dauert etwas</vt:lpstr>
      <vt:lpstr>Läuft schon</vt:lpstr>
      <vt:lpstr>Download-Speed per API abfragen</vt:lpstr>
      <vt:lpstr>Access-Token erstellen</vt:lpstr>
      <vt:lpstr>JWT</vt:lpstr>
      <vt:lpstr>Token ist langlebig</vt:lpstr>
      <vt:lpstr>Api testen über VsCode mit Rest-Client</vt:lpstr>
      <vt:lpstr>Downloadgeschwindigkeit auslesen</vt:lpstr>
      <vt:lpstr>Bereit zur weiteren Verarbeitung</vt:lpstr>
      <vt:lpstr>Erste Automation - CheckAdsl</vt:lpstr>
      <vt:lpstr>Einfach mit Assistent</vt:lpstr>
      <vt:lpstr>State auswählen</vt:lpstr>
      <vt:lpstr>Bedingung definieren</vt:lpstr>
      <vt:lpstr>Aktion auswählen</vt:lpstr>
      <vt:lpstr>Einfache Verständigung</vt:lpstr>
      <vt:lpstr>Testen</vt:lpstr>
      <vt:lpstr>Ergebnis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832</cp:revision>
  <dcterms:created xsi:type="dcterms:W3CDTF">2011-08-18T07:37:01Z</dcterms:created>
  <dcterms:modified xsi:type="dcterms:W3CDTF">2022-12-03T10:41:38Z</dcterms:modified>
</cp:coreProperties>
</file>