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6"/>
  </p:notesMasterIdLst>
  <p:handoutMasterIdLst>
    <p:handoutMasterId r:id="rId7"/>
  </p:handoutMasterIdLst>
  <p:sldIdLst>
    <p:sldId id="1173" r:id="rId2"/>
    <p:sldId id="1174" r:id="rId3"/>
    <p:sldId id="1175" r:id="rId4"/>
    <p:sldId id="1176" r:id="rId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13.01.2023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13.01.2023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BCD45-5702-3D20-4C13-73C6ADCD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Kursunterlagen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2AD668-C3FB-A685-CECD-6119ADE90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2800" dirty="0"/>
              <a:t>WLAN: </a:t>
            </a:r>
            <a:r>
              <a:rPr lang="de-AT" sz="2800" dirty="0" err="1">
                <a:solidFill>
                  <a:srgbClr val="FF0000"/>
                </a:solidFill>
              </a:rPr>
              <a:t>iot</a:t>
            </a:r>
            <a:r>
              <a:rPr lang="de-AT" sz="2800" dirty="0">
                <a:solidFill>
                  <a:srgbClr val="FF0000"/>
                </a:solidFill>
              </a:rPr>
              <a:t>/</a:t>
            </a:r>
            <a:r>
              <a:rPr lang="de-AT" sz="2800" dirty="0" err="1">
                <a:solidFill>
                  <a:srgbClr val="FF0000"/>
                </a:solidFill>
              </a:rPr>
              <a:t>smarthome</a:t>
            </a:r>
            <a:endParaRPr lang="de-AT" sz="2800" dirty="0">
              <a:solidFill>
                <a:srgbClr val="FF0000"/>
              </a:solidFill>
            </a:endParaRPr>
          </a:p>
          <a:p>
            <a:r>
              <a:rPr lang="de-AT" dirty="0"/>
              <a:t>SFTP oder Samba-Share</a:t>
            </a:r>
          </a:p>
          <a:p>
            <a:pPr marL="541337" lvl="1" indent="0" algn="ctr">
              <a:buNone/>
            </a:pPr>
            <a:r>
              <a:rPr lang="de-AT" sz="3600" dirty="0">
                <a:solidFill>
                  <a:srgbClr val="FF0000"/>
                </a:solidFill>
              </a:rPr>
              <a:t>                    192.168.2.3</a:t>
            </a:r>
          </a:p>
          <a:p>
            <a:pPr marL="541337" lvl="1" indent="0" algn="ctr">
              <a:buNone/>
            </a:pPr>
            <a:r>
              <a:rPr lang="de-AT" sz="3600" dirty="0">
                <a:solidFill>
                  <a:srgbClr val="FF0000"/>
                </a:solidFill>
              </a:rPr>
              <a:t>                    </a:t>
            </a:r>
            <a:r>
              <a:rPr lang="de-AT" sz="3600" dirty="0" err="1">
                <a:solidFill>
                  <a:srgbClr val="FF0000"/>
                </a:solidFill>
              </a:rPr>
              <a:t>leo</a:t>
            </a:r>
            <a:r>
              <a:rPr lang="de-AT" sz="3600" dirty="0">
                <a:solidFill>
                  <a:srgbClr val="FF0000"/>
                </a:solidFill>
              </a:rPr>
              <a:t>/</a:t>
            </a:r>
            <a:r>
              <a:rPr lang="de-AT" sz="3600" dirty="0" err="1">
                <a:solidFill>
                  <a:srgbClr val="FF0000"/>
                </a:solidFill>
              </a:rPr>
              <a:t>passme</a:t>
            </a:r>
            <a:endParaRPr lang="de-AT" sz="3600" dirty="0">
              <a:solidFill>
                <a:srgbClr val="FF0000"/>
              </a:solidFill>
            </a:endParaRPr>
          </a:p>
          <a:p>
            <a:pPr marL="541337" lvl="1" indent="0" algn="ctr">
              <a:buNone/>
            </a:pPr>
            <a:endParaRPr lang="de-AT" sz="3600" dirty="0">
              <a:solidFill>
                <a:srgbClr val="FF0000"/>
              </a:solidFill>
            </a:endParaRPr>
          </a:p>
          <a:p>
            <a:pPr marL="269875" lvl="1" indent="-269875">
              <a:buSzPct val="80000"/>
              <a:buFont typeface="Wingdings" pitchFamily="2" charset="2"/>
              <a:buChar char="§"/>
            </a:pPr>
            <a:endParaRPr lang="de-AT" sz="2600" dirty="0"/>
          </a:p>
          <a:p>
            <a:pPr marL="269875" lvl="1" indent="-269875">
              <a:buSzPct val="80000"/>
              <a:buFont typeface="Wingdings" pitchFamily="2" charset="2"/>
              <a:buChar char="§"/>
            </a:pPr>
            <a:r>
              <a:rPr lang="de-AT" sz="2600" dirty="0" err="1"/>
              <a:t>Github</a:t>
            </a:r>
            <a:r>
              <a:rPr lang="de-AT" sz="2600" dirty="0"/>
              <a:t>: </a:t>
            </a:r>
            <a:r>
              <a:rPr lang="de-AT" sz="2600" dirty="0" err="1"/>
              <a:t>htl-leo</a:t>
            </a:r>
            <a:r>
              <a:rPr lang="de-AT" sz="2600" dirty="0"/>
              <a:t>/</a:t>
            </a:r>
            <a:r>
              <a:rPr lang="de-AT" sz="2600" dirty="0" err="1"/>
              <a:t>iot</a:t>
            </a:r>
            <a:endParaRPr lang="de-AT" sz="2600" dirty="0"/>
          </a:p>
          <a:p>
            <a:pPr marL="541337" lvl="1" indent="0" algn="ctr">
              <a:buNone/>
            </a:pPr>
            <a:endParaRPr lang="de-AT" sz="3600" dirty="0">
              <a:solidFill>
                <a:srgbClr val="FF0000"/>
              </a:solidFill>
            </a:endParaRPr>
          </a:p>
          <a:p>
            <a:pPr marL="541337" lvl="1" indent="0" algn="ctr">
              <a:buNone/>
            </a:pPr>
            <a:endParaRPr lang="de-AT" sz="3600" dirty="0">
              <a:solidFill>
                <a:srgbClr val="FF0000"/>
              </a:solidFill>
            </a:endParaRP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F8A93D-9815-1028-7F34-CE6450720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95736"/>
            <a:ext cx="2990303" cy="183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8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9A1B7-D9BA-1A33-A4D8-250FD70E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Programm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BAF3CA-E83C-639B-ADA8-73CABD28BB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dirty="0"/>
              <a:t>Basisinstallation</a:t>
            </a:r>
          </a:p>
          <a:p>
            <a:pPr lvl="1"/>
            <a:r>
              <a:rPr lang="de-AT" dirty="0" err="1"/>
              <a:t>Odroid</a:t>
            </a:r>
            <a:endParaRPr lang="de-AT" dirty="0"/>
          </a:p>
          <a:p>
            <a:pPr lvl="1"/>
            <a:r>
              <a:rPr lang="de-AT" dirty="0"/>
              <a:t>Eigene </a:t>
            </a:r>
            <a:r>
              <a:rPr lang="de-AT" dirty="0" err="1"/>
              <a:t>Raspberries</a:t>
            </a:r>
            <a:endParaRPr lang="de-AT" dirty="0"/>
          </a:p>
          <a:p>
            <a:pPr lvl="1"/>
            <a:r>
              <a:rPr lang="de-AT" dirty="0"/>
              <a:t>Docker</a:t>
            </a:r>
          </a:p>
          <a:p>
            <a:r>
              <a:rPr lang="de-AT" dirty="0"/>
              <a:t>Einbindung von MQTT in </a:t>
            </a:r>
            <a:r>
              <a:rPr lang="de-AT" dirty="0" err="1"/>
              <a:t>HomeAssistant</a:t>
            </a:r>
            <a:endParaRPr lang="de-AT" dirty="0"/>
          </a:p>
          <a:p>
            <a:pPr lvl="1"/>
            <a:r>
              <a:rPr lang="de-AT" dirty="0"/>
              <a:t>MQTT-Grundlagen</a:t>
            </a:r>
          </a:p>
          <a:p>
            <a:pPr lvl="1"/>
            <a:r>
              <a:rPr lang="de-AT" dirty="0"/>
              <a:t>Installation Broker</a:t>
            </a:r>
          </a:p>
          <a:p>
            <a:pPr lvl="1"/>
            <a:r>
              <a:rPr lang="de-AT" dirty="0"/>
              <a:t>Einbinden von Sensoren und Aktoren</a:t>
            </a:r>
          </a:p>
          <a:p>
            <a:r>
              <a:rPr lang="de-AT" dirty="0" err="1"/>
              <a:t>NodeRed</a:t>
            </a:r>
            <a:endParaRPr lang="de-AT" dirty="0"/>
          </a:p>
          <a:p>
            <a:pPr lvl="1"/>
            <a:r>
              <a:rPr lang="de-AT" dirty="0"/>
              <a:t>Installation und Einbindung</a:t>
            </a:r>
          </a:p>
          <a:p>
            <a:pPr lvl="1"/>
            <a:r>
              <a:rPr lang="de-AT" dirty="0"/>
              <a:t>Erste einfache Automatisierungen</a:t>
            </a:r>
          </a:p>
        </p:txBody>
      </p:sp>
    </p:spTree>
    <p:extLst>
      <p:ext uri="{BB962C8B-B14F-4D97-AF65-F5344CB8AC3E}">
        <p14:creationId xmlns:p14="http://schemas.microsoft.com/office/powerpoint/2010/main" val="344191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748C0-162B-4FAC-9065-81693E6D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Themen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4A136-1A34-CF70-77D5-53C2EE5268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980728"/>
            <a:ext cx="8207375" cy="4608165"/>
          </a:xfrm>
        </p:spPr>
        <p:txBody>
          <a:bodyPr/>
          <a:lstStyle/>
          <a:p>
            <a:r>
              <a:rPr lang="de-AT" dirty="0"/>
              <a:t>Nächster Termin: </a:t>
            </a:r>
            <a:r>
              <a:rPr lang="de-AT" dirty="0">
                <a:solidFill>
                  <a:srgbClr val="FF0000"/>
                </a:solidFill>
              </a:rPr>
              <a:t>4. März 2023, 8:30 Uhr</a:t>
            </a:r>
          </a:p>
          <a:p>
            <a:r>
              <a:rPr lang="de-AT" dirty="0"/>
              <a:t>Aktuell geplante Themen:</a:t>
            </a:r>
          </a:p>
          <a:p>
            <a:pPr lvl="1"/>
            <a:r>
              <a:rPr lang="de-AT" dirty="0"/>
              <a:t>Praxis</a:t>
            </a:r>
          </a:p>
          <a:p>
            <a:pPr lvl="2"/>
            <a:r>
              <a:rPr lang="de-AT" dirty="0"/>
              <a:t>UI mit </a:t>
            </a:r>
            <a:r>
              <a:rPr lang="de-AT" dirty="0" err="1"/>
              <a:t>Mushroom</a:t>
            </a:r>
            <a:r>
              <a:rPr lang="de-AT" dirty="0"/>
              <a:t>-Cards</a:t>
            </a:r>
          </a:p>
          <a:p>
            <a:pPr lvl="2"/>
            <a:r>
              <a:rPr lang="de-AT" dirty="0" err="1"/>
              <a:t>EspHome</a:t>
            </a:r>
            <a:endParaRPr lang="de-AT" dirty="0"/>
          </a:p>
          <a:p>
            <a:pPr lvl="3"/>
            <a:r>
              <a:rPr lang="de-AT" dirty="0"/>
              <a:t>Bluetooth Proxy</a:t>
            </a:r>
          </a:p>
          <a:p>
            <a:pPr lvl="2"/>
            <a:r>
              <a:rPr lang="de-AT" dirty="0"/>
              <a:t>ZigBee</a:t>
            </a:r>
          </a:p>
          <a:p>
            <a:pPr lvl="2"/>
            <a:r>
              <a:rPr lang="de-AT" dirty="0"/>
              <a:t>Eigene Projektideen</a:t>
            </a:r>
          </a:p>
          <a:p>
            <a:pPr lvl="3"/>
            <a:r>
              <a:rPr lang="de-AT" dirty="0"/>
              <a:t>Garagentorsteuerung</a:t>
            </a:r>
          </a:p>
          <a:p>
            <a:pPr lvl="2"/>
            <a:r>
              <a:rPr lang="de-AT" dirty="0"/>
              <a:t>Shellies</a:t>
            </a:r>
          </a:p>
          <a:p>
            <a:pPr lvl="1"/>
            <a:r>
              <a:rPr lang="de-AT" dirty="0"/>
              <a:t>Theorie</a:t>
            </a:r>
          </a:p>
          <a:p>
            <a:pPr lvl="2"/>
            <a:r>
              <a:rPr lang="de-AT" dirty="0"/>
              <a:t>Externer Zugang über https</a:t>
            </a:r>
          </a:p>
          <a:p>
            <a:pPr lvl="2"/>
            <a:r>
              <a:rPr lang="de-AT" dirty="0"/>
              <a:t>Energy-Dashboard</a:t>
            </a:r>
          </a:p>
          <a:p>
            <a:pPr lvl="2"/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7590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68076-AAC7-F5CD-EB1D-E54DB856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Spätere Themen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576F33-C2C6-21F5-1E12-CC22846FD7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Sprachassistenten</a:t>
            </a:r>
          </a:p>
          <a:p>
            <a:r>
              <a:rPr lang="de-AT" dirty="0" err="1"/>
              <a:t>InfluxDb</a:t>
            </a:r>
            <a:r>
              <a:rPr lang="de-AT" dirty="0"/>
              <a:t> und </a:t>
            </a:r>
            <a:r>
              <a:rPr lang="de-AT" dirty="0" err="1"/>
              <a:t>Grafana</a:t>
            </a:r>
            <a:endParaRPr lang="de-AT" dirty="0"/>
          </a:p>
          <a:p>
            <a:r>
              <a:rPr lang="de-AT" dirty="0"/>
              <a:t>Presence-</a:t>
            </a:r>
            <a:r>
              <a:rPr lang="de-AT" dirty="0" err="1"/>
              <a:t>Detection</a:t>
            </a:r>
            <a:endParaRPr lang="de-AT" dirty="0"/>
          </a:p>
          <a:p>
            <a:r>
              <a:rPr lang="de-AT" dirty="0"/>
              <a:t>Installation über </a:t>
            </a:r>
            <a:r>
              <a:rPr lang="de-AT" dirty="0" err="1"/>
              <a:t>Proxmox</a:t>
            </a:r>
            <a:endParaRPr lang="de-AT" dirty="0"/>
          </a:p>
          <a:p>
            <a:r>
              <a:rPr lang="de-AT" dirty="0"/>
              <a:t>Integration </a:t>
            </a:r>
            <a:r>
              <a:rPr lang="de-AT" dirty="0" err="1"/>
              <a:t>Homematic</a:t>
            </a:r>
            <a:endParaRPr lang="de-AT" dirty="0"/>
          </a:p>
          <a:p>
            <a:r>
              <a:rPr lang="de-AT" dirty="0"/>
              <a:t>Spezielle Sensoren/Aktoren</a:t>
            </a:r>
          </a:p>
          <a:p>
            <a:pPr lvl="1"/>
            <a:r>
              <a:rPr lang="de-AT" dirty="0" err="1"/>
              <a:t>FingerBot</a:t>
            </a:r>
            <a:endParaRPr lang="de-AT" dirty="0"/>
          </a:p>
          <a:p>
            <a:pPr lvl="1"/>
            <a:r>
              <a:rPr lang="de-AT" dirty="0"/>
              <a:t>Kamera (</a:t>
            </a:r>
            <a:r>
              <a:rPr lang="de-AT" dirty="0" err="1"/>
              <a:t>Raspi</a:t>
            </a:r>
            <a:r>
              <a:rPr lang="de-AT" dirty="0"/>
              <a:t>, ESP32, IP, …)</a:t>
            </a:r>
          </a:p>
          <a:p>
            <a:pPr lvl="1"/>
            <a:r>
              <a:rPr lang="de-AT" dirty="0"/>
              <a:t>PV-Anlagen (Fronius, </a:t>
            </a:r>
            <a:r>
              <a:rPr lang="de-AT" dirty="0" err="1"/>
              <a:t>SolarEdge</a:t>
            </a:r>
            <a:r>
              <a:rPr lang="de-AT" dirty="0"/>
              <a:t>, Huawei, …)</a:t>
            </a:r>
          </a:p>
          <a:p>
            <a:pPr lvl="1"/>
            <a:r>
              <a:rPr lang="de-AT" dirty="0"/>
              <a:t>Klimaanlage</a:t>
            </a:r>
          </a:p>
          <a:p>
            <a:pPr lvl="1"/>
            <a:r>
              <a:rPr lang="de-A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76612874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</Words>
  <Application>Microsoft Office PowerPoint</Application>
  <PresentationFormat>Bildschirmpräsentation (4:3)</PresentationFormat>
  <Paragraphs>47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Symbol</vt:lpstr>
      <vt:lpstr>Wingdings</vt:lpstr>
      <vt:lpstr>2_Larissa</vt:lpstr>
      <vt:lpstr>Kursunterlagen</vt:lpstr>
      <vt:lpstr>Programm</vt:lpstr>
      <vt:lpstr>Weitere Themen </vt:lpstr>
      <vt:lpstr>Spätere Themen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861</cp:revision>
  <dcterms:created xsi:type="dcterms:W3CDTF">2011-08-18T07:37:01Z</dcterms:created>
  <dcterms:modified xsi:type="dcterms:W3CDTF">2023-01-13T11:04:17Z</dcterms:modified>
</cp:coreProperties>
</file>