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5"/>
  </p:notesMasterIdLst>
  <p:handoutMasterIdLst>
    <p:handoutMasterId r:id="rId26"/>
  </p:handoutMasterIdLst>
  <p:sldIdLst>
    <p:sldId id="1203" r:id="rId2"/>
    <p:sldId id="1197" r:id="rId3"/>
    <p:sldId id="1198" r:id="rId4"/>
    <p:sldId id="1200" r:id="rId5"/>
    <p:sldId id="1199" r:id="rId6"/>
    <p:sldId id="1201" r:id="rId7"/>
    <p:sldId id="1202" r:id="rId8"/>
    <p:sldId id="1213" r:id="rId9"/>
    <p:sldId id="1214" r:id="rId10"/>
    <p:sldId id="1215" r:id="rId11"/>
    <p:sldId id="1216" r:id="rId12"/>
    <p:sldId id="1217" r:id="rId13"/>
    <p:sldId id="1218" r:id="rId14"/>
    <p:sldId id="1219" r:id="rId15"/>
    <p:sldId id="1220" r:id="rId16"/>
    <p:sldId id="1205" r:id="rId17"/>
    <p:sldId id="1206" r:id="rId18"/>
    <p:sldId id="1207" r:id="rId19"/>
    <p:sldId id="1208" r:id="rId20"/>
    <p:sldId id="1209" r:id="rId21"/>
    <p:sldId id="1211" r:id="rId22"/>
    <p:sldId id="1212" r:id="rId23"/>
    <p:sldId id="1210" r:id="rId2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A80000"/>
    <a:srgbClr val="FFAA01"/>
    <a:srgbClr val="F99707"/>
    <a:srgbClr val="FCB504"/>
    <a:srgbClr val="B52217"/>
    <a:srgbClr val="960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4E669-8442-4AF5-9383-3954F6F2916C}" v="19" dt="2024-04-17T11:02:07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Fürlinger" userId="4699bf82-9ef6-45ef-9277-2ec401f6f998" providerId="ADAL" clId="{2784E669-8442-4AF5-9383-3954F6F2916C}"/>
    <pc:docChg chg="undo custSel addSld delSld modSld sldOrd">
      <pc:chgData name="Josef Fürlinger" userId="4699bf82-9ef6-45ef-9277-2ec401f6f998" providerId="ADAL" clId="{2784E669-8442-4AF5-9383-3954F6F2916C}" dt="2024-04-17T11:03:40.945" v="2127" actId="47"/>
      <pc:docMkLst>
        <pc:docMk/>
      </pc:docMkLst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1473552433" sldId="1189"/>
        </pc:sldMkLst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485042920" sldId="1190"/>
        </pc:sldMkLst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1661726575" sldId="1191"/>
        </pc:sldMkLst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2258702576" sldId="1192"/>
        </pc:sldMkLst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3171128232" sldId="1193"/>
        </pc:sldMkLst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3804052258" sldId="1194"/>
        </pc:sldMkLst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1760442893" sldId="1195"/>
        </pc:sldMkLst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1537766983" sldId="1196"/>
        </pc:sldMkLst>
      </pc:sldChg>
      <pc:sldChg chg="addSp delSp modSp mod">
        <pc:chgData name="Josef Fürlinger" userId="4699bf82-9ef6-45ef-9277-2ec401f6f998" providerId="ADAL" clId="{2784E669-8442-4AF5-9383-3954F6F2916C}" dt="2024-04-17T08:35:18.417" v="1572" actId="6549"/>
        <pc:sldMkLst>
          <pc:docMk/>
          <pc:sldMk cId="323949242" sldId="1197"/>
        </pc:sldMkLst>
        <pc:spChg chg="mod">
          <ac:chgData name="Josef Fürlinger" userId="4699bf82-9ef6-45ef-9277-2ec401f6f998" providerId="ADAL" clId="{2784E669-8442-4AF5-9383-3954F6F2916C}" dt="2024-04-17T08:35:18.417" v="1572" actId="6549"/>
          <ac:spMkLst>
            <pc:docMk/>
            <pc:sldMk cId="323949242" sldId="1197"/>
            <ac:spMk id="2" creationId="{C8A7BC35-1B53-5BE4-7A9B-052B6FDB1BAF}"/>
          </ac:spMkLst>
        </pc:spChg>
        <pc:spChg chg="mod">
          <ac:chgData name="Josef Fürlinger" userId="4699bf82-9ef6-45ef-9277-2ec401f6f998" providerId="ADAL" clId="{2784E669-8442-4AF5-9383-3954F6F2916C}" dt="2024-04-17T06:23:41.761" v="196" actId="313"/>
          <ac:spMkLst>
            <pc:docMk/>
            <pc:sldMk cId="323949242" sldId="1197"/>
            <ac:spMk id="3" creationId="{C913943F-E45C-68C1-DCAB-A8D1470D4DA6}"/>
          </ac:spMkLst>
        </pc:spChg>
        <pc:picChg chg="add mod">
          <ac:chgData name="Josef Fürlinger" userId="4699bf82-9ef6-45ef-9277-2ec401f6f998" providerId="ADAL" clId="{2784E669-8442-4AF5-9383-3954F6F2916C}" dt="2024-04-17T06:23:22.928" v="145" actId="1076"/>
          <ac:picMkLst>
            <pc:docMk/>
            <pc:sldMk cId="323949242" sldId="1197"/>
            <ac:picMk id="5" creationId="{5BD1DA18-736E-86B7-1A5E-26F5A0603989}"/>
          </ac:picMkLst>
        </pc:picChg>
        <pc:picChg chg="del">
          <ac:chgData name="Josef Fürlinger" userId="4699bf82-9ef6-45ef-9277-2ec401f6f998" providerId="ADAL" clId="{2784E669-8442-4AF5-9383-3954F6F2916C}" dt="2024-04-17T06:21:46.595" v="67" actId="478"/>
          <ac:picMkLst>
            <pc:docMk/>
            <pc:sldMk cId="323949242" sldId="1197"/>
            <ac:picMk id="1026" creationId="{40FA2D8E-9CA3-606F-FD59-A0BDCC075E87}"/>
          </ac:picMkLst>
        </pc:picChg>
        <pc:picChg chg="del">
          <ac:chgData name="Josef Fürlinger" userId="4699bf82-9ef6-45ef-9277-2ec401f6f998" providerId="ADAL" clId="{2784E669-8442-4AF5-9383-3954F6F2916C}" dt="2024-04-17T06:21:48.405" v="68" actId="478"/>
          <ac:picMkLst>
            <pc:docMk/>
            <pc:sldMk cId="323949242" sldId="1197"/>
            <ac:picMk id="1028" creationId="{407729D0-1298-8B71-7DF0-AFFC863B80CA}"/>
          </ac:picMkLst>
        </pc:picChg>
      </pc:sldChg>
      <pc:sldChg chg="addSp delSp modSp new mod">
        <pc:chgData name="Josef Fürlinger" userId="4699bf82-9ef6-45ef-9277-2ec401f6f998" providerId="ADAL" clId="{2784E669-8442-4AF5-9383-3954F6F2916C}" dt="2024-04-17T08:23:19.068" v="1474"/>
        <pc:sldMkLst>
          <pc:docMk/>
          <pc:sldMk cId="1423251358" sldId="1198"/>
        </pc:sldMkLst>
        <pc:spChg chg="mod">
          <ac:chgData name="Josef Fürlinger" userId="4699bf82-9ef6-45ef-9277-2ec401f6f998" providerId="ADAL" clId="{2784E669-8442-4AF5-9383-3954F6F2916C}" dt="2024-04-17T08:23:19.068" v="1474"/>
          <ac:spMkLst>
            <pc:docMk/>
            <pc:sldMk cId="1423251358" sldId="1198"/>
            <ac:spMk id="2" creationId="{47F0E725-C669-D552-37D1-1D3BE0A88209}"/>
          </ac:spMkLst>
        </pc:spChg>
        <pc:spChg chg="mod">
          <ac:chgData name="Josef Fürlinger" userId="4699bf82-9ef6-45ef-9277-2ec401f6f998" providerId="ADAL" clId="{2784E669-8442-4AF5-9383-3954F6F2916C}" dt="2024-04-17T06:27:20.182" v="429" actId="20577"/>
          <ac:spMkLst>
            <pc:docMk/>
            <pc:sldMk cId="1423251358" sldId="1198"/>
            <ac:spMk id="3" creationId="{3BA416B3-3DD1-E49B-6075-791758C4FAC0}"/>
          </ac:spMkLst>
        </pc:spChg>
        <pc:picChg chg="add del mod modCrop">
          <ac:chgData name="Josef Fürlinger" userId="4699bf82-9ef6-45ef-9277-2ec401f6f998" providerId="ADAL" clId="{2784E669-8442-4AF5-9383-3954F6F2916C}" dt="2024-04-17T06:26:35.069" v="308" actId="478"/>
          <ac:picMkLst>
            <pc:docMk/>
            <pc:sldMk cId="1423251358" sldId="1198"/>
            <ac:picMk id="5" creationId="{5FAE63F8-B350-A6DD-B323-2F66111BD77B}"/>
          </ac:picMkLst>
        </pc:picChg>
        <pc:picChg chg="add mod">
          <ac:chgData name="Josef Fürlinger" userId="4699bf82-9ef6-45ef-9277-2ec401f6f998" providerId="ADAL" clId="{2784E669-8442-4AF5-9383-3954F6F2916C}" dt="2024-04-17T06:27:27.762" v="432" actId="1076"/>
          <ac:picMkLst>
            <pc:docMk/>
            <pc:sldMk cId="1423251358" sldId="1198"/>
            <ac:picMk id="7" creationId="{39390F91-F561-3F4A-62C6-EC711AA1EF5C}"/>
          </ac:picMkLst>
        </pc:picChg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3028873900" sldId="1198"/>
        </pc:sldMkLst>
      </pc:sldChg>
      <pc:sldChg chg="addSp modSp new mod ord">
        <pc:chgData name="Josef Fürlinger" userId="4699bf82-9ef6-45ef-9277-2ec401f6f998" providerId="ADAL" clId="{2784E669-8442-4AF5-9383-3954F6F2916C}" dt="2024-04-17T08:23:24.897" v="1476"/>
        <pc:sldMkLst>
          <pc:docMk/>
          <pc:sldMk cId="557255340" sldId="1199"/>
        </pc:sldMkLst>
        <pc:spChg chg="mod">
          <ac:chgData name="Josef Fürlinger" userId="4699bf82-9ef6-45ef-9277-2ec401f6f998" providerId="ADAL" clId="{2784E669-8442-4AF5-9383-3954F6F2916C}" dt="2024-04-17T08:23:24.897" v="1476"/>
          <ac:spMkLst>
            <pc:docMk/>
            <pc:sldMk cId="557255340" sldId="1199"/>
            <ac:spMk id="2" creationId="{248558DD-900E-108B-13C5-FA946DEEA982}"/>
          </ac:spMkLst>
        </pc:spChg>
        <pc:picChg chg="add mod">
          <ac:chgData name="Josef Fürlinger" userId="4699bf82-9ef6-45ef-9277-2ec401f6f998" providerId="ADAL" clId="{2784E669-8442-4AF5-9383-3954F6F2916C}" dt="2024-04-17T06:28:17.374" v="439" actId="1076"/>
          <ac:picMkLst>
            <pc:docMk/>
            <pc:sldMk cId="557255340" sldId="1199"/>
            <ac:picMk id="5" creationId="{40ADDBF4-EB47-EBD6-5DCF-6FDF9D8233CF}"/>
          </ac:picMkLst>
        </pc:picChg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3536774961" sldId="1199"/>
        </pc:sldMkLst>
      </pc:sldChg>
      <pc:sldChg chg="delSp modSp add mod">
        <pc:chgData name="Josef Fürlinger" userId="4699bf82-9ef6-45ef-9277-2ec401f6f998" providerId="ADAL" clId="{2784E669-8442-4AF5-9383-3954F6F2916C}" dt="2024-04-17T08:23:21.794" v="1475"/>
        <pc:sldMkLst>
          <pc:docMk/>
          <pc:sldMk cId="1823847688" sldId="1200"/>
        </pc:sldMkLst>
        <pc:spChg chg="mod">
          <ac:chgData name="Josef Fürlinger" userId="4699bf82-9ef6-45ef-9277-2ec401f6f998" providerId="ADAL" clId="{2784E669-8442-4AF5-9383-3954F6F2916C}" dt="2024-04-17T08:23:21.794" v="1475"/>
          <ac:spMkLst>
            <pc:docMk/>
            <pc:sldMk cId="1823847688" sldId="1200"/>
            <ac:spMk id="2" creationId="{47F0E725-C669-D552-37D1-1D3BE0A88209}"/>
          </ac:spMkLst>
        </pc:spChg>
        <pc:spChg chg="mod">
          <ac:chgData name="Josef Fürlinger" userId="4699bf82-9ef6-45ef-9277-2ec401f6f998" providerId="ADAL" clId="{2784E669-8442-4AF5-9383-3954F6F2916C}" dt="2024-04-17T06:27:46.428" v="435" actId="5793"/>
          <ac:spMkLst>
            <pc:docMk/>
            <pc:sldMk cId="1823847688" sldId="1200"/>
            <ac:spMk id="3" creationId="{3BA416B3-3DD1-E49B-6075-791758C4FAC0}"/>
          </ac:spMkLst>
        </pc:spChg>
        <pc:picChg chg="del">
          <ac:chgData name="Josef Fürlinger" userId="4699bf82-9ef6-45ef-9277-2ec401f6f998" providerId="ADAL" clId="{2784E669-8442-4AF5-9383-3954F6F2916C}" dt="2024-04-17T06:27:44.388" v="433" actId="478"/>
          <ac:picMkLst>
            <pc:docMk/>
            <pc:sldMk cId="1823847688" sldId="1200"/>
            <ac:picMk id="7" creationId="{39390F91-F561-3F4A-62C6-EC711AA1EF5C}"/>
          </ac:picMkLst>
        </pc:picChg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3742220713" sldId="1200"/>
        </pc:sldMkLst>
      </pc:sldChg>
      <pc:sldChg chg="addSp modSp new mod">
        <pc:chgData name="Josef Fürlinger" userId="4699bf82-9ef6-45ef-9277-2ec401f6f998" providerId="ADAL" clId="{2784E669-8442-4AF5-9383-3954F6F2916C}" dt="2024-04-17T08:23:28.921" v="1477"/>
        <pc:sldMkLst>
          <pc:docMk/>
          <pc:sldMk cId="279855586" sldId="1201"/>
        </pc:sldMkLst>
        <pc:spChg chg="mod">
          <ac:chgData name="Josef Fürlinger" userId="4699bf82-9ef6-45ef-9277-2ec401f6f998" providerId="ADAL" clId="{2784E669-8442-4AF5-9383-3954F6F2916C}" dt="2024-04-17T08:23:28.921" v="1477"/>
          <ac:spMkLst>
            <pc:docMk/>
            <pc:sldMk cId="279855586" sldId="1201"/>
            <ac:spMk id="2" creationId="{92B0D474-9101-BA43-12B4-2DB8743ABC58}"/>
          </ac:spMkLst>
        </pc:spChg>
        <pc:picChg chg="add">
          <ac:chgData name="Josef Fürlinger" userId="4699bf82-9ef6-45ef-9277-2ec401f6f998" providerId="ADAL" clId="{2784E669-8442-4AF5-9383-3954F6F2916C}" dt="2024-04-17T06:29:11.445" v="469" actId="22"/>
          <ac:picMkLst>
            <pc:docMk/>
            <pc:sldMk cId="279855586" sldId="1201"/>
            <ac:picMk id="5" creationId="{1B256725-D4C5-E6FE-D608-7574AD5DD193}"/>
          </ac:picMkLst>
        </pc:picChg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3200334386" sldId="1201"/>
        </pc:sldMkLst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2800931426" sldId="1202"/>
        </pc:sldMkLst>
      </pc:sldChg>
      <pc:sldChg chg="addSp modSp new mod">
        <pc:chgData name="Josef Fürlinger" userId="4699bf82-9ef6-45ef-9277-2ec401f6f998" providerId="ADAL" clId="{2784E669-8442-4AF5-9383-3954F6F2916C}" dt="2024-04-17T11:02:18.238" v="2110" actId="1076"/>
        <pc:sldMkLst>
          <pc:docMk/>
          <pc:sldMk cId="3340980890" sldId="1202"/>
        </pc:sldMkLst>
        <pc:spChg chg="mod">
          <ac:chgData name="Josef Fürlinger" userId="4699bf82-9ef6-45ef-9277-2ec401f6f998" providerId="ADAL" clId="{2784E669-8442-4AF5-9383-3954F6F2916C}" dt="2024-04-17T08:23:32.846" v="1478"/>
          <ac:spMkLst>
            <pc:docMk/>
            <pc:sldMk cId="3340980890" sldId="1202"/>
            <ac:spMk id="2" creationId="{ABE71892-E48C-D5A9-05D6-C0AA6A1382E2}"/>
          </ac:spMkLst>
        </pc:spChg>
        <pc:spChg chg="add mod">
          <ac:chgData name="Josef Fürlinger" userId="4699bf82-9ef6-45ef-9277-2ec401f6f998" providerId="ADAL" clId="{2784E669-8442-4AF5-9383-3954F6F2916C}" dt="2024-04-17T11:02:18.238" v="2110" actId="1076"/>
          <ac:spMkLst>
            <pc:docMk/>
            <pc:sldMk cId="3340980890" sldId="1202"/>
            <ac:spMk id="6" creationId="{0936F23F-48B4-11D3-46A3-4BF3410B7EFA}"/>
          </ac:spMkLst>
        </pc:spChg>
        <pc:picChg chg="add">
          <ac:chgData name="Josef Fürlinger" userId="4699bf82-9ef6-45ef-9277-2ec401f6f998" providerId="ADAL" clId="{2784E669-8442-4AF5-9383-3954F6F2916C}" dt="2024-04-17T06:30:45.396" v="471" actId="22"/>
          <ac:picMkLst>
            <pc:docMk/>
            <pc:sldMk cId="3340980890" sldId="1202"/>
            <ac:picMk id="5" creationId="{62FB831A-61F7-C528-C6B9-E4B75A2CFB2E}"/>
          </ac:picMkLst>
        </pc:picChg>
      </pc:sldChg>
      <pc:sldChg chg="addSp delSp modSp new mod ord">
        <pc:chgData name="Josef Fürlinger" userId="4699bf82-9ef6-45ef-9277-2ec401f6f998" providerId="ADAL" clId="{2784E669-8442-4AF5-9383-3954F6F2916C}" dt="2024-04-17T09:50:04.900" v="2106"/>
        <pc:sldMkLst>
          <pc:docMk/>
          <pc:sldMk cId="1257827732" sldId="1203"/>
        </pc:sldMkLst>
        <pc:spChg chg="mod">
          <ac:chgData name="Josef Fürlinger" userId="4699bf82-9ef6-45ef-9277-2ec401f6f998" providerId="ADAL" clId="{2784E669-8442-4AF5-9383-3954F6F2916C}" dt="2024-04-17T08:22:59.216" v="1469" actId="20577"/>
          <ac:spMkLst>
            <pc:docMk/>
            <pc:sldMk cId="1257827732" sldId="1203"/>
            <ac:spMk id="2" creationId="{AA7A30BB-BB65-F8B8-F837-F2A716BD360B}"/>
          </ac:spMkLst>
        </pc:spChg>
        <pc:spChg chg="mod">
          <ac:chgData name="Josef Fürlinger" userId="4699bf82-9ef6-45ef-9277-2ec401f6f998" providerId="ADAL" clId="{2784E669-8442-4AF5-9383-3954F6F2916C}" dt="2024-04-17T09:50:04.900" v="2106"/>
          <ac:spMkLst>
            <pc:docMk/>
            <pc:sldMk cId="1257827732" sldId="1203"/>
            <ac:spMk id="3" creationId="{3DDF4C47-80AE-8D40-1CE0-F688ABBC1BA7}"/>
          </ac:spMkLst>
        </pc:spChg>
        <pc:picChg chg="add del mod">
          <ac:chgData name="Josef Fürlinger" userId="4699bf82-9ef6-45ef-9277-2ec401f6f998" providerId="ADAL" clId="{2784E669-8442-4AF5-9383-3954F6F2916C}" dt="2024-04-17T09:36:11.891" v="2028" actId="478"/>
          <ac:picMkLst>
            <pc:docMk/>
            <pc:sldMk cId="1257827732" sldId="1203"/>
            <ac:picMk id="5" creationId="{4BF1E249-D97D-AE7C-B376-E34992687FCE}"/>
          </ac:picMkLst>
        </pc:picChg>
        <pc:picChg chg="add mod">
          <ac:chgData name="Josef Fürlinger" userId="4699bf82-9ef6-45ef-9277-2ec401f6f998" providerId="ADAL" clId="{2784E669-8442-4AF5-9383-3954F6F2916C}" dt="2024-04-17T09:36:17.755" v="2030" actId="1076"/>
          <ac:picMkLst>
            <pc:docMk/>
            <pc:sldMk cId="1257827732" sldId="1203"/>
            <ac:picMk id="6" creationId="{9485CEDB-C264-D8F4-55D1-014A4FDE1AB6}"/>
          </ac:picMkLst>
        </pc:picChg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1950598021" sldId="1203"/>
        </pc:sldMkLst>
      </pc:sldChg>
      <pc:sldChg chg="addSp delSp modSp add del mod">
        <pc:chgData name="Josef Fürlinger" userId="4699bf82-9ef6-45ef-9277-2ec401f6f998" providerId="ADAL" clId="{2784E669-8442-4AF5-9383-3954F6F2916C}" dt="2024-04-17T10:19:44.843" v="2107" actId="47"/>
        <pc:sldMkLst>
          <pc:docMk/>
          <pc:sldMk cId="77924213" sldId="1204"/>
        </pc:sldMkLst>
        <pc:spChg chg="mod">
          <ac:chgData name="Josef Fürlinger" userId="4699bf82-9ef6-45ef-9277-2ec401f6f998" providerId="ADAL" clId="{2784E669-8442-4AF5-9383-3954F6F2916C}" dt="2024-04-17T08:23:04.382" v="1470"/>
          <ac:spMkLst>
            <pc:docMk/>
            <pc:sldMk cId="77924213" sldId="1204"/>
            <ac:spMk id="2" creationId="{AA7A30BB-BB65-F8B8-F837-F2A716BD360B}"/>
          </ac:spMkLst>
        </pc:spChg>
        <pc:spChg chg="mod">
          <ac:chgData name="Josef Fürlinger" userId="4699bf82-9ef6-45ef-9277-2ec401f6f998" providerId="ADAL" clId="{2784E669-8442-4AF5-9383-3954F6F2916C}" dt="2024-04-17T09:36:39.627" v="2039" actId="20577"/>
          <ac:spMkLst>
            <pc:docMk/>
            <pc:sldMk cId="77924213" sldId="1204"/>
            <ac:spMk id="3" creationId="{3DDF4C47-80AE-8D40-1CE0-F688ABBC1BA7}"/>
          </ac:spMkLst>
        </pc:spChg>
        <pc:picChg chg="del">
          <ac:chgData name="Josef Fürlinger" userId="4699bf82-9ef6-45ef-9277-2ec401f6f998" providerId="ADAL" clId="{2784E669-8442-4AF5-9383-3954F6F2916C}" dt="2024-04-17T08:22:49.838" v="1462" actId="478"/>
          <ac:picMkLst>
            <pc:docMk/>
            <pc:sldMk cId="77924213" sldId="1204"/>
            <ac:picMk id="5" creationId="{4BF1E249-D97D-AE7C-B376-E34992687FCE}"/>
          </ac:picMkLst>
        </pc:picChg>
        <pc:picChg chg="add mod">
          <ac:chgData name="Josef Fürlinger" userId="4699bf82-9ef6-45ef-9277-2ec401f6f998" providerId="ADAL" clId="{2784E669-8442-4AF5-9383-3954F6F2916C}" dt="2024-04-17T06:37:12.632" v="823" actId="14100"/>
          <ac:picMkLst>
            <pc:docMk/>
            <pc:sldMk cId="77924213" sldId="1204"/>
            <ac:picMk id="6" creationId="{2AD206A3-5A56-FDA4-4DF4-D02DD4DCAD76}"/>
          </ac:picMkLst>
        </pc:picChg>
        <pc:picChg chg="add mod">
          <ac:chgData name="Josef Fürlinger" userId="4699bf82-9ef6-45ef-9277-2ec401f6f998" providerId="ADAL" clId="{2784E669-8442-4AF5-9383-3954F6F2916C}" dt="2024-04-17T06:37:34.066" v="825" actId="1076"/>
          <ac:picMkLst>
            <pc:docMk/>
            <pc:sldMk cId="77924213" sldId="1204"/>
            <ac:picMk id="8" creationId="{73A0D549-F8C8-D4D0-9A31-877C193246FB}"/>
          </ac:picMkLst>
        </pc:picChg>
      </pc:sldChg>
      <pc:sldChg chg="del">
        <pc:chgData name="Josef Fürlinger" userId="4699bf82-9ef6-45ef-9277-2ec401f6f998" providerId="ADAL" clId="{2784E669-8442-4AF5-9383-3954F6F2916C}" dt="2024-04-17T06:21:19.791" v="0" actId="47"/>
        <pc:sldMkLst>
          <pc:docMk/>
          <pc:sldMk cId="562425318" sldId="1204"/>
        </pc:sldMkLst>
      </pc:sldChg>
      <pc:sldChg chg="addSp modSp new mod">
        <pc:chgData name="Josef Fürlinger" userId="4699bf82-9ef6-45ef-9277-2ec401f6f998" providerId="ADAL" clId="{2784E669-8442-4AF5-9383-3954F6F2916C}" dt="2024-04-17T09:38:29.803" v="2068" actId="20577"/>
        <pc:sldMkLst>
          <pc:docMk/>
          <pc:sldMk cId="214697905" sldId="1205"/>
        </pc:sldMkLst>
        <pc:spChg chg="mod">
          <ac:chgData name="Josef Fürlinger" userId="4699bf82-9ef6-45ef-9277-2ec401f6f998" providerId="ADAL" clId="{2784E669-8442-4AF5-9383-3954F6F2916C}" dt="2024-04-17T06:42:40.197" v="1013" actId="20577"/>
          <ac:spMkLst>
            <pc:docMk/>
            <pc:sldMk cId="214697905" sldId="1205"/>
            <ac:spMk id="2" creationId="{C0EAC3EE-C8D2-9F03-392C-C6F1C564E661}"/>
          </ac:spMkLst>
        </pc:spChg>
        <pc:spChg chg="mod">
          <ac:chgData name="Josef Fürlinger" userId="4699bf82-9ef6-45ef-9277-2ec401f6f998" providerId="ADAL" clId="{2784E669-8442-4AF5-9383-3954F6F2916C}" dt="2024-04-17T09:38:29.803" v="2068" actId="20577"/>
          <ac:spMkLst>
            <pc:docMk/>
            <pc:sldMk cId="214697905" sldId="1205"/>
            <ac:spMk id="3" creationId="{12E99001-0D87-CCD4-7EDB-D97A367F6CE3}"/>
          </ac:spMkLst>
        </pc:spChg>
        <pc:picChg chg="add mod">
          <ac:chgData name="Josef Fürlinger" userId="4699bf82-9ef6-45ef-9277-2ec401f6f998" providerId="ADAL" clId="{2784E669-8442-4AF5-9383-3954F6F2916C}" dt="2024-04-17T06:42:17.825" v="1006" actId="1076"/>
          <ac:picMkLst>
            <pc:docMk/>
            <pc:sldMk cId="214697905" sldId="1205"/>
            <ac:picMk id="5" creationId="{729A2B18-EEC1-9DDB-50E1-02E5AA90EE61}"/>
          </ac:picMkLst>
        </pc:picChg>
      </pc:sldChg>
      <pc:sldChg chg="addSp delSp modSp new mod">
        <pc:chgData name="Josef Fürlinger" userId="4699bf82-9ef6-45ef-9277-2ec401f6f998" providerId="ADAL" clId="{2784E669-8442-4AF5-9383-3954F6F2916C}" dt="2024-04-17T06:49:10.597" v="1154" actId="20577"/>
        <pc:sldMkLst>
          <pc:docMk/>
          <pc:sldMk cId="3265339832" sldId="1206"/>
        </pc:sldMkLst>
        <pc:spChg chg="mod">
          <ac:chgData name="Josef Fürlinger" userId="4699bf82-9ef6-45ef-9277-2ec401f6f998" providerId="ADAL" clId="{2784E669-8442-4AF5-9383-3954F6F2916C}" dt="2024-04-17T06:42:45.260" v="1020" actId="20577"/>
          <ac:spMkLst>
            <pc:docMk/>
            <pc:sldMk cId="3265339832" sldId="1206"/>
            <ac:spMk id="2" creationId="{1E163407-ED77-0798-682C-566AC816F867}"/>
          </ac:spMkLst>
        </pc:spChg>
        <pc:spChg chg="mod">
          <ac:chgData name="Josef Fürlinger" userId="4699bf82-9ef6-45ef-9277-2ec401f6f998" providerId="ADAL" clId="{2784E669-8442-4AF5-9383-3954F6F2916C}" dt="2024-04-17T06:49:10.597" v="1154" actId="20577"/>
          <ac:spMkLst>
            <pc:docMk/>
            <pc:sldMk cId="3265339832" sldId="1206"/>
            <ac:spMk id="3" creationId="{C37E7B8A-12AC-1B3A-D378-AA2CB862877C}"/>
          </ac:spMkLst>
        </pc:spChg>
        <pc:picChg chg="add del mod">
          <ac:chgData name="Josef Fürlinger" userId="4699bf82-9ef6-45ef-9277-2ec401f6f998" providerId="ADAL" clId="{2784E669-8442-4AF5-9383-3954F6F2916C}" dt="2024-04-17T06:48:29.054" v="1093" actId="478"/>
          <ac:picMkLst>
            <pc:docMk/>
            <pc:sldMk cId="3265339832" sldId="1206"/>
            <ac:picMk id="5" creationId="{E4D1D183-D4B0-F796-7C23-5969DC72ABA8}"/>
          </ac:picMkLst>
        </pc:picChg>
        <pc:picChg chg="add mod">
          <ac:chgData name="Josef Fürlinger" userId="4699bf82-9ef6-45ef-9277-2ec401f6f998" providerId="ADAL" clId="{2784E669-8442-4AF5-9383-3954F6F2916C}" dt="2024-04-17T06:48:34.565" v="1096" actId="14100"/>
          <ac:picMkLst>
            <pc:docMk/>
            <pc:sldMk cId="3265339832" sldId="1206"/>
            <ac:picMk id="7" creationId="{DA0C7809-9EE1-C94F-6E9A-4158DC85568D}"/>
          </ac:picMkLst>
        </pc:picChg>
      </pc:sldChg>
      <pc:sldChg chg="addSp delSp modSp add mod modClrScheme chgLayout">
        <pc:chgData name="Josef Fürlinger" userId="4699bf82-9ef6-45ef-9277-2ec401f6f998" providerId="ADAL" clId="{2784E669-8442-4AF5-9383-3954F6F2916C}" dt="2024-04-17T09:38:52.193" v="2069" actId="20577"/>
        <pc:sldMkLst>
          <pc:docMk/>
          <pc:sldMk cId="1707315626" sldId="1207"/>
        </pc:sldMkLst>
        <pc:spChg chg="mod">
          <ac:chgData name="Josef Fürlinger" userId="4699bf82-9ef6-45ef-9277-2ec401f6f998" providerId="ADAL" clId="{2784E669-8442-4AF5-9383-3954F6F2916C}" dt="2024-04-17T07:25:48.605" v="1212" actId="26606"/>
          <ac:spMkLst>
            <pc:docMk/>
            <pc:sldMk cId="1707315626" sldId="1207"/>
            <ac:spMk id="2" creationId="{1E163407-ED77-0798-682C-566AC816F867}"/>
          </ac:spMkLst>
        </pc:spChg>
        <pc:spChg chg="mod">
          <ac:chgData name="Josef Fürlinger" userId="4699bf82-9ef6-45ef-9277-2ec401f6f998" providerId="ADAL" clId="{2784E669-8442-4AF5-9383-3954F6F2916C}" dt="2024-04-17T09:38:52.193" v="2069" actId="20577"/>
          <ac:spMkLst>
            <pc:docMk/>
            <pc:sldMk cId="1707315626" sldId="1207"/>
            <ac:spMk id="3" creationId="{C37E7B8A-12AC-1B3A-D378-AA2CB862877C}"/>
          </ac:spMkLst>
        </pc:spChg>
        <pc:picChg chg="add mod">
          <ac:chgData name="Josef Fürlinger" userId="4699bf82-9ef6-45ef-9277-2ec401f6f998" providerId="ADAL" clId="{2784E669-8442-4AF5-9383-3954F6F2916C}" dt="2024-04-17T07:25:48.605" v="1212" actId="26606"/>
          <ac:picMkLst>
            <pc:docMk/>
            <pc:sldMk cId="1707315626" sldId="1207"/>
            <ac:picMk id="5" creationId="{FC68AFBF-AD9A-ED19-E326-840DB006B9CE}"/>
          </ac:picMkLst>
        </pc:picChg>
        <pc:picChg chg="del">
          <ac:chgData name="Josef Fürlinger" userId="4699bf82-9ef6-45ef-9277-2ec401f6f998" providerId="ADAL" clId="{2784E669-8442-4AF5-9383-3954F6F2916C}" dt="2024-04-17T06:49:29.672" v="1157" actId="478"/>
          <ac:picMkLst>
            <pc:docMk/>
            <pc:sldMk cId="1707315626" sldId="1207"/>
            <ac:picMk id="7" creationId="{DA0C7809-9EE1-C94F-6E9A-4158DC85568D}"/>
          </ac:picMkLst>
        </pc:picChg>
      </pc:sldChg>
      <pc:sldChg chg="addSp modSp new mod">
        <pc:chgData name="Josef Fürlinger" userId="4699bf82-9ef6-45ef-9277-2ec401f6f998" providerId="ADAL" clId="{2784E669-8442-4AF5-9383-3954F6F2916C}" dt="2024-04-17T07:32:22.943" v="1261" actId="20577"/>
        <pc:sldMkLst>
          <pc:docMk/>
          <pc:sldMk cId="464148820" sldId="1208"/>
        </pc:sldMkLst>
        <pc:spChg chg="mod">
          <ac:chgData name="Josef Fürlinger" userId="4699bf82-9ef6-45ef-9277-2ec401f6f998" providerId="ADAL" clId="{2784E669-8442-4AF5-9383-3954F6F2916C}" dt="2024-04-17T07:26:10.978" v="1215" actId="20577"/>
          <ac:spMkLst>
            <pc:docMk/>
            <pc:sldMk cId="464148820" sldId="1208"/>
            <ac:spMk id="2" creationId="{053E11F5-9E7F-9F81-7FBD-415188F386E3}"/>
          </ac:spMkLst>
        </pc:spChg>
        <pc:spChg chg="mod">
          <ac:chgData name="Josef Fürlinger" userId="4699bf82-9ef6-45ef-9277-2ec401f6f998" providerId="ADAL" clId="{2784E669-8442-4AF5-9383-3954F6F2916C}" dt="2024-04-17T07:32:22.943" v="1261" actId="20577"/>
          <ac:spMkLst>
            <pc:docMk/>
            <pc:sldMk cId="464148820" sldId="1208"/>
            <ac:spMk id="3" creationId="{3E38DE22-590A-958B-496A-6AF3C9AAA842}"/>
          </ac:spMkLst>
        </pc:spChg>
        <pc:picChg chg="add mod">
          <ac:chgData name="Josef Fürlinger" userId="4699bf82-9ef6-45ef-9277-2ec401f6f998" providerId="ADAL" clId="{2784E669-8442-4AF5-9383-3954F6F2916C}" dt="2024-04-17T07:31:41.322" v="1242" actId="1076"/>
          <ac:picMkLst>
            <pc:docMk/>
            <pc:sldMk cId="464148820" sldId="1208"/>
            <ac:picMk id="5" creationId="{E81AC669-FB69-2ADB-63E5-D4D0B8946F18}"/>
          </ac:picMkLst>
        </pc:picChg>
        <pc:picChg chg="add mod">
          <ac:chgData name="Josef Fürlinger" userId="4699bf82-9ef6-45ef-9277-2ec401f6f998" providerId="ADAL" clId="{2784E669-8442-4AF5-9383-3954F6F2916C}" dt="2024-04-17T07:31:45.785" v="1243" actId="1076"/>
          <ac:picMkLst>
            <pc:docMk/>
            <pc:sldMk cId="464148820" sldId="1208"/>
            <ac:picMk id="7" creationId="{5802737B-6923-F973-7748-69FDB59CBA52}"/>
          </ac:picMkLst>
        </pc:picChg>
      </pc:sldChg>
      <pc:sldChg chg="addSp delSp modSp add mod">
        <pc:chgData name="Josef Fürlinger" userId="4699bf82-9ef6-45ef-9277-2ec401f6f998" providerId="ADAL" clId="{2784E669-8442-4AF5-9383-3954F6F2916C}" dt="2024-04-17T07:32:56.528" v="1266" actId="1076"/>
        <pc:sldMkLst>
          <pc:docMk/>
          <pc:sldMk cId="793039666" sldId="1209"/>
        </pc:sldMkLst>
        <pc:spChg chg="mod">
          <ac:chgData name="Josef Fürlinger" userId="4699bf82-9ef6-45ef-9277-2ec401f6f998" providerId="ADAL" clId="{2784E669-8442-4AF5-9383-3954F6F2916C}" dt="2024-04-17T07:31:58.721" v="1246" actId="20577"/>
          <ac:spMkLst>
            <pc:docMk/>
            <pc:sldMk cId="793039666" sldId="1209"/>
            <ac:spMk id="2" creationId="{053E11F5-9E7F-9F81-7FBD-415188F386E3}"/>
          </ac:spMkLst>
        </pc:spChg>
        <pc:spChg chg="mod">
          <ac:chgData name="Josef Fürlinger" userId="4699bf82-9ef6-45ef-9277-2ec401f6f998" providerId="ADAL" clId="{2784E669-8442-4AF5-9383-3954F6F2916C}" dt="2024-04-17T07:32:18.776" v="1257" actId="20577"/>
          <ac:spMkLst>
            <pc:docMk/>
            <pc:sldMk cId="793039666" sldId="1209"/>
            <ac:spMk id="3" creationId="{3E38DE22-590A-958B-496A-6AF3C9AAA842}"/>
          </ac:spMkLst>
        </pc:spChg>
        <pc:picChg chg="del">
          <ac:chgData name="Josef Fürlinger" userId="4699bf82-9ef6-45ef-9277-2ec401f6f998" providerId="ADAL" clId="{2784E669-8442-4AF5-9383-3954F6F2916C}" dt="2024-04-17T07:32:13.976" v="1247" actId="478"/>
          <ac:picMkLst>
            <pc:docMk/>
            <pc:sldMk cId="793039666" sldId="1209"/>
            <ac:picMk id="5" creationId="{E81AC669-FB69-2ADB-63E5-D4D0B8946F18}"/>
          </ac:picMkLst>
        </pc:picChg>
        <pc:picChg chg="add mod">
          <ac:chgData name="Josef Fürlinger" userId="4699bf82-9ef6-45ef-9277-2ec401f6f998" providerId="ADAL" clId="{2784E669-8442-4AF5-9383-3954F6F2916C}" dt="2024-04-17T07:32:51.974" v="1264" actId="1076"/>
          <ac:picMkLst>
            <pc:docMk/>
            <pc:sldMk cId="793039666" sldId="1209"/>
            <ac:picMk id="6" creationId="{FB912F29-5869-CE86-F3C4-97DA866CA67F}"/>
          </ac:picMkLst>
        </pc:picChg>
        <pc:picChg chg="del">
          <ac:chgData name="Josef Fürlinger" userId="4699bf82-9ef6-45ef-9277-2ec401f6f998" providerId="ADAL" clId="{2784E669-8442-4AF5-9383-3954F6F2916C}" dt="2024-04-17T07:32:28.050" v="1262" actId="478"/>
          <ac:picMkLst>
            <pc:docMk/>
            <pc:sldMk cId="793039666" sldId="1209"/>
            <ac:picMk id="7" creationId="{5802737B-6923-F973-7748-69FDB59CBA52}"/>
          </ac:picMkLst>
        </pc:picChg>
        <pc:picChg chg="add mod">
          <ac:chgData name="Josef Fürlinger" userId="4699bf82-9ef6-45ef-9277-2ec401f6f998" providerId="ADAL" clId="{2784E669-8442-4AF5-9383-3954F6F2916C}" dt="2024-04-17T07:32:56.528" v="1266" actId="1076"/>
          <ac:picMkLst>
            <pc:docMk/>
            <pc:sldMk cId="793039666" sldId="1209"/>
            <ac:picMk id="9" creationId="{C3C7A93A-475B-FCE9-CC38-5ED0BC7BC6B6}"/>
          </ac:picMkLst>
        </pc:picChg>
      </pc:sldChg>
      <pc:sldChg chg="modSp new mod">
        <pc:chgData name="Josef Fürlinger" userId="4699bf82-9ef6-45ef-9277-2ec401f6f998" providerId="ADAL" clId="{2784E669-8442-4AF5-9383-3954F6F2916C}" dt="2024-04-17T07:34:06.909" v="1279"/>
        <pc:sldMkLst>
          <pc:docMk/>
          <pc:sldMk cId="3757282877" sldId="1210"/>
        </pc:sldMkLst>
        <pc:spChg chg="mod">
          <ac:chgData name="Josef Fürlinger" userId="4699bf82-9ef6-45ef-9277-2ec401f6f998" providerId="ADAL" clId="{2784E669-8442-4AF5-9383-3954F6F2916C}" dt="2024-04-17T07:33:19.488" v="1274" actId="20577"/>
          <ac:spMkLst>
            <pc:docMk/>
            <pc:sldMk cId="3757282877" sldId="1210"/>
            <ac:spMk id="2" creationId="{FE9F97AF-76D2-42A4-A1E5-06D05F48EBBD}"/>
          </ac:spMkLst>
        </pc:spChg>
        <pc:spChg chg="mod">
          <ac:chgData name="Josef Fürlinger" userId="4699bf82-9ef6-45ef-9277-2ec401f6f998" providerId="ADAL" clId="{2784E669-8442-4AF5-9383-3954F6F2916C}" dt="2024-04-17T07:34:06.909" v="1279"/>
          <ac:spMkLst>
            <pc:docMk/>
            <pc:sldMk cId="3757282877" sldId="1210"/>
            <ac:spMk id="3" creationId="{F13E5DBB-DF9A-C419-8D7D-F0F3117638ED}"/>
          </ac:spMkLst>
        </pc:spChg>
      </pc:sldChg>
      <pc:sldChg chg="addSp modSp new mod">
        <pc:chgData name="Josef Fürlinger" userId="4699bf82-9ef6-45ef-9277-2ec401f6f998" providerId="ADAL" clId="{2784E669-8442-4AF5-9383-3954F6F2916C}" dt="2024-04-17T09:39:30.258" v="2100" actId="313"/>
        <pc:sldMkLst>
          <pc:docMk/>
          <pc:sldMk cId="3956493122" sldId="1211"/>
        </pc:sldMkLst>
        <pc:spChg chg="mod">
          <ac:chgData name="Josef Fürlinger" userId="4699bf82-9ef6-45ef-9277-2ec401f6f998" providerId="ADAL" clId="{2784E669-8442-4AF5-9383-3954F6F2916C}" dt="2024-04-17T07:40:19.381" v="1444" actId="20577"/>
          <ac:spMkLst>
            <pc:docMk/>
            <pc:sldMk cId="3956493122" sldId="1211"/>
            <ac:spMk id="2" creationId="{2928610F-676A-1CE3-AB89-5D894459428D}"/>
          </ac:spMkLst>
        </pc:spChg>
        <pc:spChg chg="mod">
          <ac:chgData name="Josef Fürlinger" userId="4699bf82-9ef6-45ef-9277-2ec401f6f998" providerId="ADAL" clId="{2784E669-8442-4AF5-9383-3954F6F2916C}" dt="2024-04-17T09:39:30.258" v="2100" actId="313"/>
          <ac:spMkLst>
            <pc:docMk/>
            <pc:sldMk cId="3956493122" sldId="1211"/>
            <ac:spMk id="3" creationId="{EBBB9045-2A1B-D647-DA52-71E8B6F9006F}"/>
          </ac:spMkLst>
        </pc:spChg>
        <pc:picChg chg="add mod modCrop">
          <ac:chgData name="Josef Fürlinger" userId="4699bf82-9ef6-45ef-9277-2ec401f6f998" providerId="ADAL" clId="{2784E669-8442-4AF5-9383-3954F6F2916C}" dt="2024-04-17T08:29:20.359" v="1547" actId="1036"/>
          <ac:picMkLst>
            <pc:docMk/>
            <pc:sldMk cId="3956493122" sldId="1211"/>
            <ac:picMk id="5" creationId="{7D37815C-1959-CB68-A932-11C80C027EE8}"/>
          </ac:picMkLst>
        </pc:picChg>
      </pc:sldChg>
      <pc:sldChg chg="addSp delSp modSp add mod">
        <pc:chgData name="Josef Fürlinger" userId="4699bf82-9ef6-45ef-9277-2ec401f6f998" providerId="ADAL" clId="{2784E669-8442-4AF5-9383-3954F6F2916C}" dt="2024-04-17T07:40:13.602" v="1440" actId="20577"/>
        <pc:sldMkLst>
          <pc:docMk/>
          <pc:sldMk cId="3131591067" sldId="1212"/>
        </pc:sldMkLst>
        <pc:spChg chg="mod">
          <ac:chgData name="Josef Fürlinger" userId="4699bf82-9ef6-45ef-9277-2ec401f6f998" providerId="ADAL" clId="{2784E669-8442-4AF5-9383-3954F6F2916C}" dt="2024-04-17T07:40:13.602" v="1440" actId="20577"/>
          <ac:spMkLst>
            <pc:docMk/>
            <pc:sldMk cId="3131591067" sldId="1212"/>
            <ac:spMk id="2" creationId="{2928610F-676A-1CE3-AB89-5D894459428D}"/>
          </ac:spMkLst>
        </pc:spChg>
        <pc:spChg chg="del mod">
          <ac:chgData name="Josef Fürlinger" userId="4699bf82-9ef6-45ef-9277-2ec401f6f998" providerId="ADAL" clId="{2784E669-8442-4AF5-9383-3954F6F2916C}" dt="2024-04-17T07:40:02.587" v="1435" actId="478"/>
          <ac:spMkLst>
            <pc:docMk/>
            <pc:sldMk cId="3131591067" sldId="1212"/>
            <ac:spMk id="3" creationId="{EBBB9045-2A1B-D647-DA52-71E8B6F9006F}"/>
          </ac:spMkLst>
        </pc:spChg>
        <pc:spChg chg="add mod">
          <ac:chgData name="Josef Fürlinger" userId="4699bf82-9ef6-45ef-9277-2ec401f6f998" providerId="ADAL" clId="{2784E669-8442-4AF5-9383-3954F6F2916C}" dt="2024-04-17T07:40:02.587" v="1435" actId="478"/>
          <ac:spMkLst>
            <pc:docMk/>
            <pc:sldMk cId="3131591067" sldId="1212"/>
            <ac:spMk id="6" creationId="{87F27454-B7A4-FBCE-79B9-39AD169B30EF}"/>
          </ac:spMkLst>
        </pc:spChg>
        <pc:picChg chg="mod modCrop">
          <ac:chgData name="Josef Fürlinger" userId="4699bf82-9ef6-45ef-9277-2ec401f6f998" providerId="ADAL" clId="{2784E669-8442-4AF5-9383-3954F6F2916C}" dt="2024-04-17T07:40:09.225" v="1436" actId="1076"/>
          <ac:picMkLst>
            <pc:docMk/>
            <pc:sldMk cId="3131591067" sldId="1212"/>
            <ac:picMk id="5" creationId="{7D37815C-1959-CB68-A932-11C80C027EE8}"/>
          </ac:picMkLst>
        </pc:picChg>
      </pc:sldChg>
      <pc:sldChg chg="addSp modSp new mod">
        <pc:chgData name="Josef Fürlinger" userId="4699bf82-9ef6-45ef-9277-2ec401f6f998" providerId="ADAL" clId="{2784E669-8442-4AF5-9383-3954F6F2916C}" dt="2024-04-17T08:27:05.170" v="1525" actId="20577"/>
        <pc:sldMkLst>
          <pc:docMk/>
          <pc:sldMk cId="4081468832" sldId="1213"/>
        </pc:sldMkLst>
        <pc:spChg chg="mod">
          <ac:chgData name="Josef Fürlinger" userId="4699bf82-9ef6-45ef-9277-2ec401f6f998" providerId="ADAL" clId="{2784E669-8442-4AF5-9383-3954F6F2916C}" dt="2024-04-17T08:27:05.170" v="1525" actId="20577"/>
          <ac:spMkLst>
            <pc:docMk/>
            <pc:sldMk cId="4081468832" sldId="1213"/>
            <ac:spMk id="2" creationId="{8921CD1F-35A6-6AEC-27A6-141CDFA58A48}"/>
          </ac:spMkLst>
        </pc:spChg>
        <pc:spChg chg="mod">
          <ac:chgData name="Josef Fürlinger" userId="4699bf82-9ef6-45ef-9277-2ec401f6f998" providerId="ADAL" clId="{2784E669-8442-4AF5-9383-3954F6F2916C}" dt="2024-04-17T08:26:48.236" v="1518" actId="207"/>
          <ac:spMkLst>
            <pc:docMk/>
            <pc:sldMk cId="4081468832" sldId="1213"/>
            <ac:spMk id="3" creationId="{0D84C7CF-008F-FC47-3DCB-1979AB97C2A3}"/>
          </ac:spMkLst>
        </pc:spChg>
        <pc:picChg chg="add mod">
          <ac:chgData name="Josef Fürlinger" userId="4699bf82-9ef6-45ef-9277-2ec401f6f998" providerId="ADAL" clId="{2784E669-8442-4AF5-9383-3954F6F2916C}" dt="2024-04-17T08:25:50.732" v="1509" actId="1076"/>
          <ac:picMkLst>
            <pc:docMk/>
            <pc:sldMk cId="4081468832" sldId="1213"/>
            <ac:picMk id="5" creationId="{22A4DC70-32C0-7B15-7074-8B848EDD7A94}"/>
          </ac:picMkLst>
        </pc:picChg>
        <pc:picChg chg="add mod">
          <ac:chgData name="Josef Fürlinger" userId="4699bf82-9ef6-45ef-9277-2ec401f6f998" providerId="ADAL" clId="{2784E669-8442-4AF5-9383-3954F6F2916C}" dt="2024-04-17T08:26:23.378" v="1516" actId="1440"/>
          <ac:picMkLst>
            <pc:docMk/>
            <pc:sldMk cId="4081468832" sldId="1213"/>
            <ac:picMk id="7" creationId="{1F6C56AD-DA03-54B9-2316-F92A4FFAB458}"/>
          </ac:picMkLst>
        </pc:picChg>
        <pc:cxnChg chg="add">
          <ac:chgData name="Josef Fürlinger" userId="4699bf82-9ef6-45ef-9277-2ec401f6f998" providerId="ADAL" clId="{2784E669-8442-4AF5-9383-3954F6F2916C}" dt="2024-04-17T08:26:51.812" v="1519" actId="11529"/>
          <ac:cxnSpMkLst>
            <pc:docMk/>
            <pc:sldMk cId="4081468832" sldId="1213"/>
            <ac:cxnSpMk id="9" creationId="{0299D47B-4E3B-F519-11C5-E78CA122D637}"/>
          </ac:cxnSpMkLst>
        </pc:cxnChg>
      </pc:sldChg>
      <pc:sldChg chg="addSp delSp modSp add mod">
        <pc:chgData name="Josef Fürlinger" userId="4699bf82-9ef6-45ef-9277-2ec401f6f998" providerId="ADAL" clId="{2784E669-8442-4AF5-9383-3954F6F2916C}" dt="2024-04-17T08:28:16.622" v="1540" actId="1076"/>
        <pc:sldMkLst>
          <pc:docMk/>
          <pc:sldMk cId="2864155206" sldId="1214"/>
        </pc:sldMkLst>
        <pc:spChg chg="mod">
          <ac:chgData name="Josef Fürlinger" userId="4699bf82-9ef6-45ef-9277-2ec401f6f998" providerId="ADAL" clId="{2784E669-8442-4AF5-9383-3954F6F2916C}" dt="2024-04-17T08:27:12.083" v="1528" actId="20577"/>
          <ac:spMkLst>
            <pc:docMk/>
            <pc:sldMk cId="2864155206" sldId="1214"/>
            <ac:spMk id="2" creationId="{8921CD1F-35A6-6AEC-27A6-141CDFA58A48}"/>
          </ac:spMkLst>
        </pc:spChg>
        <pc:picChg chg="del">
          <ac:chgData name="Josef Fürlinger" userId="4699bf82-9ef6-45ef-9277-2ec401f6f998" providerId="ADAL" clId="{2784E669-8442-4AF5-9383-3954F6F2916C}" dt="2024-04-17T08:27:13.982" v="1529" actId="478"/>
          <ac:picMkLst>
            <pc:docMk/>
            <pc:sldMk cId="2864155206" sldId="1214"/>
            <ac:picMk id="5" creationId="{22A4DC70-32C0-7B15-7074-8B848EDD7A94}"/>
          </ac:picMkLst>
        </pc:picChg>
        <pc:picChg chg="add mod">
          <ac:chgData name="Josef Fürlinger" userId="4699bf82-9ef6-45ef-9277-2ec401f6f998" providerId="ADAL" clId="{2784E669-8442-4AF5-9383-3954F6F2916C}" dt="2024-04-17T08:27:54.348" v="1536" actId="1076"/>
          <ac:picMkLst>
            <pc:docMk/>
            <pc:sldMk cId="2864155206" sldId="1214"/>
            <ac:picMk id="6" creationId="{4523EEC5-0D54-FF2C-D44B-8BCD6C018C58}"/>
          </ac:picMkLst>
        </pc:picChg>
        <pc:picChg chg="del">
          <ac:chgData name="Josef Fürlinger" userId="4699bf82-9ef6-45ef-9277-2ec401f6f998" providerId="ADAL" clId="{2784E669-8442-4AF5-9383-3954F6F2916C}" dt="2024-04-17T08:27:17.864" v="1531" actId="478"/>
          <ac:picMkLst>
            <pc:docMk/>
            <pc:sldMk cId="2864155206" sldId="1214"/>
            <ac:picMk id="7" creationId="{1F6C56AD-DA03-54B9-2316-F92A4FFAB458}"/>
          </ac:picMkLst>
        </pc:picChg>
        <pc:picChg chg="add mod">
          <ac:chgData name="Josef Fürlinger" userId="4699bf82-9ef6-45ef-9277-2ec401f6f998" providerId="ADAL" clId="{2784E669-8442-4AF5-9383-3954F6F2916C}" dt="2024-04-17T08:28:16.622" v="1540" actId="1076"/>
          <ac:picMkLst>
            <pc:docMk/>
            <pc:sldMk cId="2864155206" sldId="1214"/>
            <ac:picMk id="10" creationId="{E7B77B43-A9CA-B195-B03F-80DE71D9E446}"/>
          </ac:picMkLst>
        </pc:picChg>
        <pc:cxnChg chg="del">
          <ac:chgData name="Josef Fürlinger" userId="4699bf82-9ef6-45ef-9277-2ec401f6f998" providerId="ADAL" clId="{2784E669-8442-4AF5-9383-3954F6F2916C}" dt="2024-04-17T08:27:15.915" v="1530" actId="478"/>
          <ac:cxnSpMkLst>
            <pc:docMk/>
            <pc:sldMk cId="2864155206" sldId="1214"/>
            <ac:cxnSpMk id="9" creationId="{0299D47B-4E3B-F519-11C5-E78CA122D637}"/>
          </ac:cxnSpMkLst>
        </pc:cxnChg>
      </pc:sldChg>
      <pc:sldChg chg="addSp modSp new mod">
        <pc:chgData name="Josef Fürlinger" userId="4699bf82-9ef6-45ef-9277-2ec401f6f998" providerId="ADAL" clId="{2784E669-8442-4AF5-9383-3954F6F2916C}" dt="2024-04-17T08:36:33.176" v="1650" actId="255"/>
        <pc:sldMkLst>
          <pc:docMk/>
          <pc:sldMk cId="2623882096" sldId="1215"/>
        </pc:sldMkLst>
        <pc:spChg chg="mod">
          <ac:chgData name="Josef Fürlinger" userId="4699bf82-9ef6-45ef-9277-2ec401f6f998" providerId="ADAL" clId="{2784E669-8442-4AF5-9383-3954F6F2916C}" dt="2024-04-17T08:36:33.176" v="1650" actId="255"/>
          <ac:spMkLst>
            <pc:docMk/>
            <pc:sldMk cId="2623882096" sldId="1215"/>
            <ac:spMk id="2" creationId="{7FE42338-2E7F-C763-DC1D-5CDDA4C01FB0}"/>
          </ac:spMkLst>
        </pc:spChg>
        <pc:spChg chg="mod">
          <ac:chgData name="Josef Fürlinger" userId="4699bf82-9ef6-45ef-9277-2ec401f6f998" providerId="ADAL" clId="{2784E669-8442-4AF5-9383-3954F6F2916C}" dt="2024-04-17T08:36:20.604" v="1645" actId="20577"/>
          <ac:spMkLst>
            <pc:docMk/>
            <pc:sldMk cId="2623882096" sldId="1215"/>
            <ac:spMk id="3" creationId="{73AAC4E4-A736-6998-7688-C435E31F902C}"/>
          </ac:spMkLst>
        </pc:spChg>
        <pc:picChg chg="add mod">
          <ac:chgData name="Josef Fürlinger" userId="4699bf82-9ef6-45ef-9277-2ec401f6f998" providerId="ADAL" clId="{2784E669-8442-4AF5-9383-3954F6F2916C}" dt="2024-04-17T08:36:16.809" v="1634" actId="1076"/>
          <ac:picMkLst>
            <pc:docMk/>
            <pc:sldMk cId="2623882096" sldId="1215"/>
            <ac:picMk id="5" creationId="{56E65D05-4D14-7831-337B-74BB528559B7}"/>
          </ac:picMkLst>
        </pc:picChg>
      </pc:sldChg>
      <pc:sldChg chg="addSp delSp modSp add mod">
        <pc:chgData name="Josef Fürlinger" userId="4699bf82-9ef6-45ef-9277-2ec401f6f998" providerId="ADAL" clId="{2784E669-8442-4AF5-9383-3954F6F2916C}" dt="2024-04-17T08:40:20.476" v="1701" actId="1076"/>
        <pc:sldMkLst>
          <pc:docMk/>
          <pc:sldMk cId="2016356928" sldId="1216"/>
        </pc:sldMkLst>
        <pc:spChg chg="mod">
          <ac:chgData name="Josef Fürlinger" userId="4699bf82-9ef6-45ef-9277-2ec401f6f998" providerId="ADAL" clId="{2784E669-8442-4AF5-9383-3954F6F2916C}" dt="2024-04-17T08:36:40.158" v="1653" actId="20577"/>
          <ac:spMkLst>
            <pc:docMk/>
            <pc:sldMk cId="2016356928" sldId="1216"/>
            <ac:spMk id="2" creationId="{7FE42338-2E7F-C763-DC1D-5CDDA4C01FB0}"/>
          </ac:spMkLst>
        </pc:spChg>
        <pc:spChg chg="mod">
          <ac:chgData name="Josef Fürlinger" userId="4699bf82-9ef6-45ef-9277-2ec401f6f998" providerId="ADAL" clId="{2784E669-8442-4AF5-9383-3954F6F2916C}" dt="2024-04-17T08:40:07.398" v="1696" actId="20577"/>
          <ac:spMkLst>
            <pc:docMk/>
            <pc:sldMk cId="2016356928" sldId="1216"/>
            <ac:spMk id="3" creationId="{73AAC4E4-A736-6998-7688-C435E31F902C}"/>
          </ac:spMkLst>
        </pc:spChg>
        <pc:picChg chg="del">
          <ac:chgData name="Josef Fürlinger" userId="4699bf82-9ef6-45ef-9277-2ec401f6f998" providerId="ADAL" clId="{2784E669-8442-4AF5-9383-3954F6F2916C}" dt="2024-04-17T08:36:41.680" v="1654" actId="478"/>
          <ac:picMkLst>
            <pc:docMk/>
            <pc:sldMk cId="2016356928" sldId="1216"/>
            <ac:picMk id="5" creationId="{56E65D05-4D14-7831-337B-74BB528559B7}"/>
          </ac:picMkLst>
        </pc:picChg>
        <pc:picChg chg="add mod">
          <ac:chgData name="Josef Fürlinger" userId="4699bf82-9ef6-45ef-9277-2ec401f6f998" providerId="ADAL" clId="{2784E669-8442-4AF5-9383-3954F6F2916C}" dt="2024-04-17T08:40:20.476" v="1701" actId="1076"/>
          <ac:picMkLst>
            <pc:docMk/>
            <pc:sldMk cId="2016356928" sldId="1216"/>
            <ac:picMk id="6" creationId="{2F46419A-C528-BB6D-3B6C-3D7D18737A5F}"/>
          </ac:picMkLst>
        </pc:picChg>
      </pc:sldChg>
      <pc:sldChg chg="addSp modSp new mod">
        <pc:chgData name="Josef Fürlinger" userId="4699bf82-9ef6-45ef-9277-2ec401f6f998" providerId="ADAL" clId="{2784E669-8442-4AF5-9383-3954F6F2916C}" dt="2024-04-17T08:49:10.315" v="1709" actId="404"/>
        <pc:sldMkLst>
          <pc:docMk/>
          <pc:sldMk cId="363684280" sldId="1217"/>
        </pc:sldMkLst>
        <pc:spChg chg="mod">
          <ac:chgData name="Josef Fürlinger" userId="4699bf82-9ef6-45ef-9277-2ec401f6f998" providerId="ADAL" clId="{2784E669-8442-4AF5-9383-3954F6F2916C}" dt="2024-04-17T08:49:10.315" v="1709" actId="404"/>
          <ac:spMkLst>
            <pc:docMk/>
            <pc:sldMk cId="363684280" sldId="1217"/>
            <ac:spMk id="2" creationId="{A119293F-7CA6-9632-3639-90E54DE913C5}"/>
          </ac:spMkLst>
        </pc:spChg>
        <pc:picChg chg="add mod">
          <ac:chgData name="Josef Fürlinger" userId="4699bf82-9ef6-45ef-9277-2ec401f6f998" providerId="ADAL" clId="{2784E669-8442-4AF5-9383-3954F6F2916C}" dt="2024-04-17T08:48:52.127" v="1706" actId="1076"/>
          <ac:picMkLst>
            <pc:docMk/>
            <pc:sldMk cId="363684280" sldId="1217"/>
            <ac:picMk id="5" creationId="{FC24C39D-BF08-3C6B-F39E-112003B8A97B}"/>
          </ac:picMkLst>
        </pc:picChg>
      </pc:sldChg>
      <pc:sldChg chg="addSp modSp new mod">
        <pc:chgData name="Josef Fürlinger" userId="4699bf82-9ef6-45ef-9277-2ec401f6f998" providerId="ADAL" clId="{2784E669-8442-4AF5-9383-3954F6F2916C}" dt="2024-04-17T08:52:46.308" v="1812" actId="14100"/>
        <pc:sldMkLst>
          <pc:docMk/>
          <pc:sldMk cId="2300122220" sldId="1218"/>
        </pc:sldMkLst>
        <pc:spChg chg="mod">
          <ac:chgData name="Josef Fürlinger" userId="4699bf82-9ef6-45ef-9277-2ec401f6f998" providerId="ADAL" clId="{2784E669-8442-4AF5-9383-3954F6F2916C}" dt="2024-04-17T08:49:42.175" v="1713" actId="404"/>
          <ac:spMkLst>
            <pc:docMk/>
            <pc:sldMk cId="2300122220" sldId="1218"/>
            <ac:spMk id="2" creationId="{B1883369-21F5-F778-12F9-8E64B45820D7}"/>
          </ac:spMkLst>
        </pc:spChg>
        <pc:spChg chg="mod">
          <ac:chgData name="Josef Fürlinger" userId="4699bf82-9ef6-45ef-9277-2ec401f6f998" providerId="ADAL" clId="{2784E669-8442-4AF5-9383-3954F6F2916C}" dt="2024-04-17T08:51:57.847" v="1805" actId="20577"/>
          <ac:spMkLst>
            <pc:docMk/>
            <pc:sldMk cId="2300122220" sldId="1218"/>
            <ac:spMk id="3" creationId="{CEAE21AF-8BD0-7363-2DCC-C11C9523F5F0}"/>
          </ac:spMkLst>
        </pc:spChg>
        <pc:picChg chg="add mod modCrop">
          <ac:chgData name="Josef Fürlinger" userId="4699bf82-9ef6-45ef-9277-2ec401f6f998" providerId="ADAL" clId="{2784E669-8442-4AF5-9383-3954F6F2916C}" dt="2024-04-17T08:52:46.308" v="1812" actId="14100"/>
          <ac:picMkLst>
            <pc:docMk/>
            <pc:sldMk cId="2300122220" sldId="1218"/>
            <ac:picMk id="5" creationId="{68F59462-E030-854D-262C-BB015D260B5C}"/>
          </ac:picMkLst>
        </pc:picChg>
      </pc:sldChg>
      <pc:sldChg chg="addSp delSp modSp add mod">
        <pc:chgData name="Josef Fürlinger" userId="4699bf82-9ef6-45ef-9277-2ec401f6f998" providerId="ADAL" clId="{2784E669-8442-4AF5-9383-3954F6F2916C}" dt="2024-04-17T09:07:23.044" v="1820" actId="1076"/>
        <pc:sldMkLst>
          <pc:docMk/>
          <pc:sldMk cId="2819337726" sldId="1219"/>
        </pc:sldMkLst>
        <pc:spChg chg="mod">
          <ac:chgData name="Josef Fürlinger" userId="4699bf82-9ef6-45ef-9277-2ec401f6f998" providerId="ADAL" clId="{2784E669-8442-4AF5-9383-3954F6F2916C}" dt="2024-04-17T09:05:12.683" v="1814" actId="20577"/>
          <ac:spMkLst>
            <pc:docMk/>
            <pc:sldMk cId="2819337726" sldId="1219"/>
            <ac:spMk id="2" creationId="{B1883369-21F5-F778-12F9-8E64B45820D7}"/>
          </ac:spMkLst>
        </pc:spChg>
        <pc:spChg chg="mod">
          <ac:chgData name="Josef Fürlinger" userId="4699bf82-9ef6-45ef-9277-2ec401f6f998" providerId="ADAL" clId="{2784E669-8442-4AF5-9383-3954F6F2916C}" dt="2024-04-17T09:05:22.690" v="1816" actId="20577"/>
          <ac:spMkLst>
            <pc:docMk/>
            <pc:sldMk cId="2819337726" sldId="1219"/>
            <ac:spMk id="3" creationId="{CEAE21AF-8BD0-7363-2DCC-C11C9523F5F0}"/>
          </ac:spMkLst>
        </pc:spChg>
        <pc:picChg chg="del">
          <ac:chgData name="Josef Fürlinger" userId="4699bf82-9ef6-45ef-9277-2ec401f6f998" providerId="ADAL" clId="{2784E669-8442-4AF5-9383-3954F6F2916C}" dt="2024-04-17T09:05:24.325" v="1817" actId="478"/>
          <ac:picMkLst>
            <pc:docMk/>
            <pc:sldMk cId="2819337726" sldId="1219"/>
            <ac:picMk id="5" creationId="{68F59462-E030-854D-262C-BB015D260B5C}"/>
          </ac:picMkLst>
        </pc:picChg>
        <pc:picChg chg="add mod">
          <ac:chgData name="Josef Fürlinger" userId="4699bf82-9ef6-45ef-9277-2ec401f6f998" providerId="ADAL" clId="{2784E669-8442-4AF5-9383-3954F6F2916C}" dt="2024-04-17T09:07:23.044" v="1820" actId="1076"/>
          <ac:picMkLst>
            <pc:docMk/>
            <pc:sldMk cId="2819337726" sldId="1219"/>
            <ac:picMk id="6" creationId="{88D0B18D-3C5F-69FE-D6C9-CCD69A655F4D}"/>
          </ac:picMkLst>
        </pc:picChg>
      </pc:sldChg>
      <pc:sldChg chg="addSp delSp modSp add mod">
        <pc:chgData name="Josef Fürlinger" userId="4699bf82-9ef6-45ef-9277-2ec401f6f998" providerId="ADAL" clId="{2784E669-8442-4AF5-9383-3954F6F2916C}" dt="2024-04-17T09:23:08.455" v="1924" actId="20577"/>
        <pc:sldMkLst>
          <pc:docMk/>
          <pc:sldMk cId="3812033584" sldId="1220"/>
        </pc:sldMkLst>
        <pc:spChg chg="mod">
          <ac:chgData name="Josef Fürlinger" userId="4699bf82-9ef6-45ef-9277-2ec401f6f998" providerId="ADAL" clId="{2784E669-8442-4AF5-9383-3954F6F2916C}" dt="2024-04-17T09:21:36.370" v="1867" actId="404"/>
          <ac:spMkLst>
            <pc:docMk/>
            <pc:sldMk cId="3812033584" sldId="1220"/>
            <ac:spMk id="2" creationId="{B1883369-21F5-F778-12F9-8E64B45820D7}"/>
          </ac:spMkLst>
        </pc:spChg>
        <pc:spChg chg="mod">
          <ac:chgData name="Josef Fürlinger" userId="4699bf82-9ef6-45ef-9277-2ec401f6f998" providerId="ADAL" clId="{2784E669-8442-4AF5-9383-3954F6F2916C}" dt="2024-04-17T09:23:08.455" v="1924" actId="20577"/>
          <ac:spMkLst>
            <pc:docMk/>
            <pc:sldMk cId="3812033584" sldId="1220"/>
            <ac:spMk id="3" creationId="{CEAE21AF-8BD0-7363-2DCC-C11C9523F5F0}"/>
          </ac:spMkLst>
        </pc:spChg>
        <pc:picChg chg="add del mod">
          <ac:chgData name="Josef Fürlinger" userId="4699bf82-9ef6-45ef-9277-2ec401f6f998" providerId="ADAL" clId="{2784E669-8442-4AF5-9383-3954F6F2916C}" dt="2024-04-17T09:22:11.862" v="1871" actId="478"/>
          <ac:picMkLst>
            <pc:docMk/>
            <pc:sldMk cId="3812033584" sldId="1220"/>
            <ac:picMk id="5" creationId="{9BC61950-230C-F26E-CB24-FCA5B9B9E213}"/>
          </ac:picMkLst>
        </pc:picChg>
        <pc:picChg chg="del">
          <ac:chgData name="Josef Fürlinger" userId="4699bf82-9ef6-45ef-9277-2ec401f6f998" providerId="ADAL" clId="{2784E669-8442-4AF5-9383-3954F6F2916C}" dt="2024-04-17T09:20:49.832" v="1850" actId="478"/>
          <ac:picMkLst>
            <pc:docMk/>
            <pc:sldMk cId="3812033584" sldId="1220"/>
            <ac:picMk id="6" creationId="{88D0B18D-3C5F-69FE-D6C9-CCD69A655F4D}"/>
          </ac:picMkLst>
        </pc:picChg>
        <pc:picChg chg="add mod modCrop">
          <ac:chgData name="Josef Fürlinger" userId="4699bf82-9ef6-45ef-9277-2ec401f6f998" providerId="ADAL" clId="{2784E669-8442-4AF5-9383-3954F6F2916C}" dt="2024-04-17T09:22:44.491" v="1877" actId="14100"/>
          <ac:picMkLst>
            <pc:docMk/>
            <pc:sldMk cId="3812033584" sldId="1220"/>
            <ac:picMk id="8" creationId="{E66430EA-3811-0B9D-84A1-F1E0E38B1D89}"/>
          </ac:picMkLst>
        </pc:picChg>
      </pc:sldChg>
      <pc:sldChg chg="new del">
        <pc:chgData name="Josef Fürlinger" userId="4699bf82-9ef6-45ef-9277-2ec401f6f998" providerId="ADAL" clId="{2784E669-8442-4AF5-9383-3954F6F2916C}" dt="2024-04-17T11:03:31.689" v="2113" actId="47"/>
        <pc:sldMkLst>
          <pc:docMk/>
          <pc:sldMk cId="578217472" sldId="1221"/>
        </pc:sldMkLst>
      </pc:sldChg>
      <pc:sldChg chg="modSp new del mod ord">
        <pc:chgData name="Josef Fürlinger" userId="4699bf82-9ef6-45ef-9277-2ec401f6f998" providerId="ADAL" clId="{2784E669-8442-4AF5-9383-3954F6F2916C}" dt="2024-04-17T11:03:40.945" v="2127" actId="47"/>
        <pc:sldMkLst>
          <pc:docMk/>
          <pc:sldMk cId="2079559221" sldId="1222"/>
        </pc:sldMkLst>
        <pc:spChg chg="mod">
          <ac:chgData name="Josef Fürlinger" userId="4699bf82-9ef6-45ef-9277-2ec401f6f998" providerId="ADAL" clId="{2784E669-8442-4AF5-9383-3954F6F2916C}" dt="2024-04-17T11:03:36.918" v="2126" actId="20577"/>
          <ac:spMkLst>
            <pc:docMk/>
            <pc:sldMk cId="2079559221" sldId="1222"/>
            <ac:spMk id="2" creationId="{79BCC042-66FD-7803-1768-098B190239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17.04.2024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17.04.2024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homescene.com/guides/monitoring-with-uptime-kuma-add-on-in-home-assistant/" TargetMode="External"/><Relationship Id="rId2" Type="http://schemas.openxmlformats.org/officeDocument/2006/relationships/hyperlink" Target="https://uptime.kuma.p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chstuff.leighonline.net/2023/03/26/send-uptime-kuma-webhook-notifications-to-home-assista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-fujo:3001/dashboard/1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A30BB-BB65-F8B8-F837-F2A716B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– Allgemeines [1]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DF4C47-80AE-8D40-1CE0-F688ABBC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568183" cy="4608165"/>
          </a:xfrm>
        </p:spPr>
        <p:txBody>
          <a:bodyPr/>
          <a:lstStyle/>
          <a:p>
            <a:r>
              <a:rPr lang="de-DE" dirty="0"/>
              <a:t>🚀🚀 Fehler bemerken bevor Frau draufkommt 🚀🚀</a:t>
            </a:r>
          </a:p>
          <a:p>
            <a:r>
              <a:rPr lang="de-DE" dirty="0"/>
              <a:t>Überwachung von „Services“</a:t>
            </a:r>
          </a:p>
          <a:p>
            <a:r>
              <a:rPr lang="de-DE" dirty="0"/>
              <a:t>Selbst gehostet Variante von „Uptime Robot“</a:t>
            </a:r>
          </a:p>
          <a:p>
            <a:r>
              <a:rPr lang="de-DE" dirty="0"/>
              <a:t>Monitore für</a:t>
            </a:r>
          </a:p>
          <a:p>
            <a:pPr lvl="1"/>
            <a:r>
              <a:rPr lang="de-DE" dirty="0"/>
              <a:t>HTTP/HTTPs</a:t>
            </a:r>
          </a:p>
          <a:p>
            <a:pPr lvl="1"/>
            <a:r>
              <a:rPr lang="de-DE" dirty="0"/>
              <a:t>Ping</a:t>
            </a:r>
          </a:p>
          <a:p>
            <a:pPr lvl="1"/>
            <a:r>
              <a:rPr lang="de-DE" dirty="0"/>
              <a:t>DNS</a:t>
            </a:r>
          </a:p>
          <a:p>
            <a:pPr lvl="1"/>
            <a:r>
              <a:rPr lang="de-DE" dirty="0"/>
              <a:t>MQTT</a:t>
            </a:r>
          </a:p>
          <a:p>
            <a:pPr lvl="1"/>
            <a:r>
              <a:rPr lang="de-DE" dirty="0"/>
              <a:t>gRPC</a:t>
            </a:r>
          </a:p>
          <a:p>
            <a:pPr lvl="1"/>
            <a:r>
              <a:rPr lang="de-DE" dirty="0"/>
              <a:t>Docker Container</a:t>
            </a:r>
          </a:p>
          <a:p>
            <a:pPr lvl="1"/>
            <a:r>
              <a:rPr lang="de-DE" dirty="0"/>
              <a:t>Datenbanken,</a:t>
            </a:r>
          </a:p>
          <a:p>
            <a:pPr lvl="1"/>
            <a:r>
              <a:rPr lang="de-DE" dirty="0"/>
              <a:t>…. viele mehr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85CEDB-C264-D8F4-55D1-014A4FDE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84" y="3187187"/>
            <a:ext cx="4941126" cy="26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2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42338-2E7F-C763-DC1D-5CDDA4C0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Uptime </a:t>
            </a:r>
            <a:r>
              <a:rPr lang="de-DE" sz="2800" dirty="0" err="1"/>
              <a:t>Kuma</a:t>
            </a:r>
            <a:r>
              <a:rPr lang="de-DE" sz="2800" dirty="0"/>
              <a:t> – Monitore in HA integrieren [1]</a:t>
            </a:r>
            <a:endParaRPr lang="de-AT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AC4E4-A736-6998-7688-C435E31F9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HACS: „Uptime </a:t>
            </a:r>
            <a:r>
              <a:rPr lang="de-DE" dirty="0" err="1"/>
              <a:t>Kuma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65D05-4D14-7831-337B-74BB5285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7771886" cy="40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8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42338-2E7F-C763-DC1D-5CDDA4C0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Uptime </a:t>
            </a:r>
            <a:r>
              <a:rPr lang="de-DE" sz="2800" dirty="0" err="1"/>
              <a:t>Kuma</a:t>
            </a:r>
            <a:r>
              <a:rPr lang="de-DE" sz="2800" dirty="0"/>
              <a:t> – Monitore in HA integrieren [2]</a:t>
            </a:r>
            <a:endParaRPr lang="de-AT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AC4E4-A736-6998-7688-C435E31F9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Integration in HA konfigurieren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46419A-C528-BB6D-3B6C-3D7D1873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7" y="1700808"/>
            <a:ext cx="8362244" cy="45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9293F-7CA6-9632-3639-90E54DE9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Uptime </a:t>
            </a:r>
            <a:r>
              <a:rPr lang="de-DE" sz="2800" dirty="0" err="1"/>
              <a:t>Kuma</a:t>
            </a:r>
            <a:r>
              <a:rPr lang="de-DE" sz="2800" dirty="0"/>
              <a:t> – Monitore in HA integrieren [3]</a:t>
            </a:r>
            <a:endParaRPr lang="de-AT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6A61A5-7D6C-630F-920A-66FA97A65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4C39D-BF08-3C6B-F39E-112003B8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84784"/>
            <a:ext cx="3758544" cy="47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83369-21F5-F778-12F9-8E64B458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Uptime </a:t>
            </a:r>
            <a:r>
              <a:rPr lang="de-DE" sz="2800" dirty="0" err="1"/>
              <a:t>Kuma</a:t>
            </a:r>
            <a:r>
              <a:rPr lang="de-DE" sz="2800" dirty="0"/>
              <a:t> – Monitore in HA integrieren [4]</a:t>
            </a:r>
            <a:endParaRPr lang="de-AT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E21AF-8BD0-7363-2DCC-C11C9523F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Dashboard &gt; Edit &gt; Add Card</a:t>
            </a:r>
          </a:p>
          <a:p>
            <a:r>
              <a:rPr lang="de-DE" dirty="0"/>
              <a:t>Pro Monitor zwei Devices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F59462-E030-854D-262C-BB015D260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" b="47848"/>
          <a:stretch/>
        </p:blipFill>
        <p:spPr>
          <a:xfrm>
            <a:off x="1115616" y="2492896"/>
            <a:ext cx="6840760" cy="35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2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83369-21F5-F778-12F9-8E64B458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Uptime </a:t>
            </a:r>
            <a:r>
              <a:rPr lang="de-DE" sz="2800" dirty="0" err="1"/>
              <a:t>Kuma</a:t>
            </a:r>
            <a:r>
              <a:rPr lang="de-DE" sz="2800" dirty="0"/>
              <a:t> – Monitore in HA integrieren [5]</a:t>
            </a:r>
            <a:endParaRPr lang="de-AT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E21AF-8BD0-7363-2DCC-C11C9523F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Dashboard: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D0B18D-3C5F-69FE-D6C9-CCD69A65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72816"/>
            <a:ext cx="6687274" cy="47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3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83369-21F5-F778-12F9-8E64B458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Uptime </a:t>
            </a:r>
            <a:r>
              <a:rPr lang="de-DE" sz="2400" dirty="0" err="1"/>
              <a:t>Kuma</a:t>
            </a:r>
            <a:r>
              <a:rPr lang="de-DE" sz="2400" dirty="0"/>
              <a:t> – </a:t>
            </a:r>
            <a:r>
              <a:rPr lang="de-DE" sz="2400" dirty="0" err="1"/>
              <a:t>Visualizierung</a:t>
            </a:r>
            <a:r>
              <a:rPr lang="de-DE" sz="2400" dirty="0"/>
              <a:t> per mini-graph-card [1]</a:t>
            </a:r>
            <a:endParaRPr lang="de-AT" sz="2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E21AF-8BD0-7363-2DCC-C11C9523F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Dashboard &gt; Add Card &gt; Mini-graph-card: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6430EA-3811-0B9D-84A1-F1E0E38B1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" r="1377"/>
          <a:stretch/>
        </p:blipFill>
        <p:spPr>
          <a:xfrm>
            <a:off x="580344" y="1916832"/>
            <a:ext cx="6871976" cy="43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AC3EE-C8D2-9F03-392C-C6F1C564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Kuma</a:t>
            </a:r>
            <a:r>
              <a:rPr lang="de-DE" dirty="0"/>
              <a:t> – Benachrichtigungen [1]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E99001-0D87-CCD4-7EDB-D97A367F6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Homeassistant</a:t>
            </a:r>
            <a:r>
              <a:rPr lang="de-DE" dirty="0"/>
              <a:t> Automation per </a:t>
            </a:r>
            <a:r>
              <a:rPr lang="de-DE" dirty="0" err="1"/>
              <a:t>Webhook</a:t>
            </a:r>
            <a:r>
              <a:rPr lang="de-DE" dirty="0"/>
              <a:t>-Trigger</a:t>
            </a:r>
          </a:p>
          <a:p>
            <a:r>
              <a:rPr lang="de-DE" dirty="0"/>
              <a:t>Neue </a:t>
            </a:r>
            <a:r>
              <a:rPr lang="de-DE" dirty="0" err="1"/>
              <a:t>Homeassistant</a:t>
            </a:r>
            <a:r>
              <a:rPr lang="de-DE" dirty="0"/>
              <a:t> Automation:</a:t>
            </a:r>
          </a:p>
          <a:p>
            <a:pPr lvl="1"/>
            <a:r>
              <a:rPr lang="de-DE" dirty="0" err="1"/>
              <a:t>Webhook</a:t>
            </a:r>
            <a:r>
              <a:rPr lang="de-DE" dirty="0"/>
              <a:t> ID merken!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9A2B18-EEC1-9DDB-50E1-02E5AA90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84984"/>
            <a:ext cx="505848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63407-ED77-0798-682C-566AC816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Kuma</a:t>
            </a:r>
            <a:r>
              <a:rPr lang="de-DE" dirty="0"/>
              <a:t> – Benachrichtigungen [2]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7E7B8A-12AC-1B3A-D378-AA2CB8628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Kuma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r>
              <a:rPr lang="de-DE" dirty="0"/>
              <a:t> hinzufügen</a:t>
            </a:r>
          </a:p>
          <a:p>
            <a:pPr lvl="1"/>
            <a:r>
              <a:rPr lang="de-DE" dirty="0"/>
              <a:t>Typ: „</a:t>
            </a:r>
            <a:r>
              <a:rPr lang="de-DE" dirty="0" err="1"/>
              <a:t>Webhook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Post URL: </a:t>
            </a:r>
          </a:p>
          <a:p>
            <a:pPr lvl="2"/>
            <a:r>
              <a:rPr lang="de-DE" b="0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1 .. </a:t>
            </a:r>
            <a:r>
              <a:rPr lang="de-DE" b="0" i="0" dirty="0" err="1">
                <a:solidFill>
                  <a:srgbClr val="3C485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home</a:t>
            </a:r>
            <a:r>
              <a:rPr lang="de-DE" b="0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3C485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assistant</a:t>
            </a:r>
            <a:r>
              <a:rPr lang="de-DE" b="0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host</a:t>
            </a:r>
          </a:p>
          <a:p>
            <a:pPr lvl="2"/>
            <a:r>
              <a:rPr lang="de-DE" dirty="0">
                <a:solidFill>
                  <a:srgbClr val="3C4858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2 .. </a:t>
            </a:r>
            <a:r>
              <a:rPr lang="de-DE" dirty="0" err="1">
                <a:solidFill>
                  <a:srgbClr val="3C4858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Webhook</a:t>
            </a:r>
            <a:r>
              <a:rPr lang="de-DE" dirty="0">
                <a:solidFill>
                  <a:srgbClr val="3C4858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ID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0C7809-9EE1-C94F-6E9A-4158DC85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06" y="836712"/>
            <a:ext cx="3872952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3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63407-ED77-0798-682C-566AC816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Kuma</a:t>
            </a:r>
            <a:r>
              <a:rPr lang="de-DE" dirty="0"/>
              <a:t> – Benachrichtigungen [3]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7E7B8A-12AC-1B3A-D378-AA2CB8628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Action in </a:t>
            </a:r>
            <a:r>
              <a:rPr lang="de-DE" dirty="0" err="1"/>
              <a:t>Homeassistant</a:t>
            </a:r>
            <a:r>
              <a:rPr lang="de-DE" dirty="0"/>
              <a:t> Automation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68AFBF-AD9A-ED19-E326-840DB006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523948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1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E11F5-9E7F-9F81-7FBD-415188F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Kuma</a:t>
            </a:r>
            <a:r>
              <a:rPr lang="de-DE" dirty="0"/>
              <a:t> – Benachrichtigungen [4]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38DE22-590A-958B-496A-6AF3C9AAA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Service DOWN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1AC669-FB69-2ADB-63E5-D4D0B894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03764"/>
            <a:ext cx="6287531" cy="26391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02737B-6923-F973-7748-69FDB59C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81" y="5031389"/>
            <a:ext cx="390579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4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BC35-1B53-5BE4-7A9B-052B6FD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– HA: </a:t>
            </a:r>
            <a:r>
              <a:rPr lang="de-DE" dirty="0" err="1"/>
              <a:t>Addon</a:t>
            </a:r>
            <a:r>
              <a:rPr lang="de-DE" dirty="0"/>
              <a:t> installieren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13943F-E45C-68C1-DCAB-A8D1470D4D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err="1"/>
              <a:t>AddOn</a:t>
            </a:r>
            <a:r>
              <a:rPr lang="de-DE" dirty="0"/>
              <a:t> hinzufügen</a:t>
            </a:r>
          </a:p>
          <a:p>
            <a:pPr marL="514350" indent="-514350">
              <a:buAutoNum type="arabicPeriod"/>
            </a:pPr>
            <a:r>
              <a:rPr lang="de-DE" dirty="0"/>
              <a:t>„Uptime </a:t>
            </a:r>
            <a:r>
              <a:rPr lang="de-DE" dirty="0" err="1"/>
              <a:t>Kuma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D1DA18-736E-86B7-1A5E-26F5A060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62" y="1268413"/>
            <a:ext cx="4804838" cy="53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E11F5-9E7F-9F81-7FBD-415188F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Kuma</a:t>
            </a:r>
            <a:r>
              <a:rPr lang="de-DE" dirty="0"/>
              <a:t> – Benachrichtigungen [5]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38DE22-590A-958B-496A-6AF3C9AAA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Service wieder UP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912F29-5869-CE86-F3C4-97DA866C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6876256" cy="20324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C7A93A-475B-FCE9-CC38-5ED0BC7B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077072"/>
            <a:ext cx="393437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8610F-676A-1CE3-AB89-5D89445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Kuma</a:t>
            </a:r>
            <a:r>
              <a:rPr lang="de-DE" dirty="0"/>
              <a:t> – Status Pages [1]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BB9045-2A1B-D647-DA52-71E8B6F90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Öffentlich zugänglich</a:t>
            </a:r>
          </a:p>
          <a:p>
            <a:r>
              <a:rPr lang="de-DE" dirty="0"/>
              <a:t>Übersicht über verschiedene Services</a:t>
            </a:r>
          </a:p>
          <a:p>
            <a:r>
              <a:rPr lang="de-DE" dirty="0"/>
              <a:t>„Wartungsfenster“ und „</a:t>
            </a:r>
            <a:r>
              <a:rPr lang="de-DE" dirty="0" err="1"/>
              <a:t>Incidents</a:t>
            </a:r>
            <a:r>
              <a:rPr lang="de-DE" dirty="0"/>
              <a:t>“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37815C-1959-CB68-A932-11C80C02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00"/>
          <a:stretch/>
        </p:blipFill>
        <p:spPr>
          <a:xfrm>
            <a:off x="792264" y="2808312"/>
            <a:ext cx="7559471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8610F-676A-1CE3-AB89-5D89445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Kuma</a:t>
            </a:r>
            <a:r>
              <a:rPr lang="de-DE" dirty="0"/>
              <a:t> – Status Pages [2]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37815C-1959-CB68-A932-11C80C02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01"/>
          <a:stretch/>
        </p:blipFill>
        <p:spPr>
          <a:xfrm>
            <a:off x="611560" y="981075"/>
            <a:ext cx="7559471" cy="5445224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F27454-B7A4-FBCE-79B9-39AD169B3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159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F97AF-76D2-42A4-A1E5-06D05F48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3E5DBB-DF9A-C419-8D7D-F0F311763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Uptime </a:t>
            </a:r>
            <a:r>
              <a:rPr lang="de-AT" dirty="0" err="1">
                <a:hlinkClick r:id="rId2"/>
              </a:rPr>
              <a:t>Kuma</a:t>
            </a:r>
            <a:endParaRPr lang="de-AT" dirty="0"/>
          </a:p>
          <a:p>
            <a:r>
              <a:rPr lang="en-US" dirty="0">
                <a:hlinkClick r:id="rId3"/>
              </a:rPr>
              <a:t>Monitoring With Uptime Kuma in Home Assistant - </a:t>
            </a:r>
            <a:r>
              <a:rPr lang="en-US" dirty="0" err="1">
                <a:hlinkClick r:id="rId3"/>
              </a:rPr>
              <a:t>SmartHomeScene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Send Uptime Kuma notifications to Home Assistant (Cloudflare ZT) (leighonline.net)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728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0E725-C669-D552-37D1-1D3BE0A8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- Konfiguration [1]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A416B3-3DD1-E49B-6075-791758C4F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Auto.-Start bei Boot von Home </a:t>
            </a:r>
            <a:r>
              <a:rPr lang="de-DE" dirty="0" err="1"/>
              <a:t>Assistant</a:t>
            </a:r>
            <a:endParaRPr lang="de-DE" dirty="0"/>
          </a:p>
          <a:p>
            <a:r>
              <a:rPr lang="de-DE" dirty="0"/>
              <a:t>Auto.-Start bei Absturz des </a:t>
            </a:r>
            <a:r>
              <a:rPr lang="de-DE" dirty="0" err="1"/>
              <a:t>Kuma</a:t>
            </a:r>
            <a:r>
              <a:rPr lang="de-DE" dirty="0"/>
              <a:t> Containers</a:t>
            </a:r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390F91-F561-3F4A-62C6-EC711AA1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82209"/>
            <a:ext cx="6050059" cy="45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0E725-C669-D552-37D1-1D3BE0A8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- Konfiguration [2]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A416B3-3DD1-E49B-6075-791758C4F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Port zum Zugriff auf </a:t>
            </a:r>
            <a:r>
              <a:rPr lang="de-DE" dirty="0" err="1"/>
              <a:t>Kuma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AE63F8-B350-A6DD-B323-2F66111BD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r="20075"/>
          <a:stretch/>
        </p:blipFill>
        <p:spPr>
          <a:xfrm>
            <a:off x="1907704" y="1844824"/>
            <a:ext cx="5976664" cy="25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558DD-900E-108B-13C5-FA946DEE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- Starten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D8E308-0DD3-9182-BA14-7CD99DDE1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ADDBF4-EB47-EBD6-5DCF-6FDF9D82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0" y="1091233"/>
            <a:ext cx="512516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0D474-9101-BA43-12B4-2DB8743A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- Web-Interface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FF3C01-58C0-A1B2-04E8-18765D39E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256725-D4C5-E6FE-D608-7574AD5D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569"/>
            <a:ext cx="9144000" cy="40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71892-E48C-D5A9-05D6-C0AA6A1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- Übersicht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C181B7-D1D2-9EEB-10C2-DE617F37E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FB831A-61F7-C528-C6B9-E4B75A2C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198"/>
            <a:ext cx="9144000" cy="49776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936F23F-48B4-11D3-46A3-4BF3410B7EFA}"/>
              </a:ext>
            </a:extLst>
          </p:cNvPr>
          <p:cNvSpPr txBox="1"/>
          <p:nvPr/>
        </p:nvSpPr>
        <p:spPr>
          <a:xfrm>
            <a:off x="7308304" y="609329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hlinkClick r:id="rId3"/>
              </a:rPr>
              <a:t>Uptime </a:t>
            </a:r>
            <a:r>
              <a:rPr lang="de-AT" dirty="0" err="1">
                <a:hlinkClick r:id="rId3"/>
              </a:rPr>
              <a:t>Kuma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098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CD1F-35A6-6AEC-27A6-141CDFA5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– Neuer Monitor [1]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4C7CF-008F-FC47-3DCB-1979AB97C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A4DC70-32C0-7B15-7074-8B848EDD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5798962" cy="45091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F6C56AD-DA03-54B9-2316-F92A4FFA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81" y="1195271"/>
            <a:ext cx="3173887" cy="3235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299D47B-4E3B-F519-11C5-E78CA122D637}"/>
              </a:ext>
            </a:extLst>
          </p:cNvPr>
          <p:cNvCxnSpPr/>
          <p:nvPr/>
        </p:nvCxnSpPr>
        <p:spPr>
          <a:xfrm flipV="1">
            <a:off x="1403648" y="1700808"/>
            <a:ext cx="4392488" cy="111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6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CD1F-35A6-6AEC-27A6-141CDFA5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Uptime </a:t>
            </a:r>
            <a:r>
              <a:rPr lang="de-DE" dirty="0" err="1"/>
              <a:t>Kuma</a:t>
            </a:r>
            <a:r>
              <a:rPr lang="de-DE" dirty="0"/>
              <a:t> – Neuer Monitor [2]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4C7CF-008F-FC47-3DCB-1979AB97C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23EEC5-0D54-FF2C-D44B-8BCD6C01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5" y="1238459"/>
            <a:ext cx="4145631" cy="45824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B77B43-A9CA-B195-B03F-80DE71D9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25" y="1253016"/>
            <a:ext cx="4210329" cy="2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520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Bildschirmpräsentation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Roboto</vt:lpstr>
      <vt:lpstr>Symbol</vt:lpstr>
      <vt:lpstr>Wingdings</vt:lpstr>
      <vt:lpstr>2_Larissa</vt:lpstr>
      <vt:lpstr>Uptime Kuma – Allgemeines [1]</vt:lpstr>
      <vt:lpstr>Uptime Kuma – HA: Addon installieren</vt:lpstr>
      <vt:lpstr>Uptime Kuma - Konfiguration [1]</vt:lpstr>
      <vt:lpstr>Uptime Kuma - Konfiguration [2]</vt:lpstr>
      <vt:lpstr>Uptime Kuma - Starten</vt:lpstr>
      <vt:lpstr>Uptime Kuma - Web-Interface</vt:lpstr>
      <vt:lpstr>Uptime Kuma - Übersicht</vt:lpstr>
      <vt:lpstr>Uptime Kuma – Neuer Monitor [1]</vt:lpstr>
      <vt:lpstr>Uptime Kuma – Neuer Monitor [2]</vt:lpstr>
      <vt:lpstr>Uptime Kuma – Monitore in HA integrieren [1]</vt:lpstr>
      <vt:lpstr>Uptime Kuma – Monitore in HA integrieren [2]</vt:lpstr>
      <vt:lpstr>Uptime Kuma – Monitore in HA integrieren [3]</vt:lpstr>
      <vt:lpstr>Uptime Kuma – Monitore in HA integrieren [4]</vt:lpstr>
      <vt:lpstr>Uptime Kuma – Monitore in HA integrieren [5]</vt:lpstr>
      <vt:lpstr>Uptime Kuma – Visualizierung per mini-graph-card [1]</vt:lpstr>
      <vt:lpstr>Kuma – Benachrichtigungen [1]</vt:lpstr>
      <vt:lpstr>Kuma – Benachrichtigungen [2]</vt:lpstr>
      <vt:lpstr>Kuma – Benachrichtigungen [3]</vt:lpstr>
      <vt:lpstr>Kuma – Benachrichtigungen [4]</vt:lpstr>
      <vt:lpstr>Kuma – Benachrichtigungen [5]</vt:lpstr>
      <vt:lpstr>Kuma – Status Pages [1]</vt:lpstr>
      <vt:lpstr>Kuma – Status Pages [2]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Josef Fürlinger</cp:lastModifiedBy>
  <cp:revision>875</cp:revision>
  <dcterms:created xsi:type="dcterms:W3CDTF">2011-08-18T07:37:01Z</dcterms:created>
  <dcterms:modified xsi:type="dcterms:W3CDTF">2024-04-17T11:03:41Z</dcterms:modified>
</cp:coreProperties>
</file>