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15"/>
  </p:notesMasterIdLst>
  <p:handoutMasterIdLst>
    <p:handoutMasterId r:id="rId16"/>
  </p:handoutMasterIdLst>
  <p:sldIdLst>
    <p:sldId id="1273" r:id="rId2"/>
    <p:sldId id="1259" r:id="rId3"/>
    <p:sldId id="1260" r:id="rId4"/>
    <p:sldId id="1262" r:id="rId5"/>
    <p:sldId id="1263" r:id="rId6"/>
    <p:sldId id="1264" r:id="rId7"/>
    <p:sldId id="1265" r:id="rId8"/>
    <p:sldId id="1267" r:id="rId9"/>
    <p:sldId id="1268" r:id="rId10"/>
    <p:sldId id="1269" r:id="rId11"/>
    <p:sldId id="1258" r:id="rId12"/>
    <p:sldId id="1271" r:id="rId13"/>
    <p:sldId id="1270" r:id="rId14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085" autoAdjust="0"/>
  </p:normalViewPr>
  <p:slideViewPr>
    <p:cSldViewPr>
      <p:cViewPr>
        <p:scale>
          <a:sx n="70" d="100"/>
          <a:sy n="70" d="100"/>
        </p:scale>
        <p:origin x="1795" y="2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17.04.2024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17.04.2024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zigbee2mqtt/hassio-zigbee2mqtt#installation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zigbee2mqtt/hassio-zigbee2mqtt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99C7EF5-7362-8B44-E4B7-47D180C23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ZigBee Geräte mit Home Assistent</a:t>
            </a:r>
            <a:endParaRPr lang="de-AT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3164A5C-C124-BE0E-4103-B508831DB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6520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0D82BD-EC81-1046-BD35-A6CC034B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bei der Installation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A3626E-BE36-3CCA-3B8B-7D636A6D32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Stick nicht erreichbar, mehrfacher Neustart vom </a:t>
            </a:r>
            <a:r>
              <a:rPr lang="de-DE" dirty="0" err="1"/>
              <a:t>Raspi</a:t>
            </a:r>
            <a:r>
              <a:rPr lang="de-DE" dirty="0"/>
              <a:t> nötig.</a:t>
            </a:r>
          </a:p>
          <a:p>
            <a:r>
              <a:rPr lang="de-DE" dirty="0"/>
              <a:t>Einbindung der ZigBee Devices </a:t>
            </a:r>
            <a:r>
              <a:rPr lang="de-DE" dirty="0" err="1"/>
              <a:t>mittles</a:t>
            </a:r>
            <a:r>
              <a:rPr lang="de-DE" dirty="0"/>
              <a:t> </a:t>
            </a:r>
            <a:r>
              <a:rPr lang="de-DE" dirty="0" err="1"/>
              <a:t>Reset</a:t>
            </a:r>
            <a:r>
              <a:rPr lang="de-DE" dirty="0"/>
              <a:t>-Button (pro Gerät – mind. 10 Sek. drücken)</a:t>
            </a:r>
          </a:p>
          <a:p>
            <a:r>
              <a:rPr lang="de-DE" dirty="0"/>
              <a:t>Gute Benennung für Wiederfinden der Devices wichtig!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67494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DAE808-9C6B-EF1F-7DD2-0944FD0A1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Case 1 – Wasserpumpe leckt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423214-F094-A1FD-2279-C9CF0681A46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Wenn Wasserleck (Wasserstand am Boden), dann Wasserpumpe abstellen und Infos an Handy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AE4EF45-10E4-2E09-7BA6-84C77AEFE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132856"/>
            <a:ext cx="6804248" cy="3947840"/>
          </a:xfrm>
          <a:prstGeom prst="rect">
            <a:avLst/>
          </a:prstGeom>
        </p:spPr>
      </p:pic>
      <p:pic>
        <p:nvPicPr>
          <p:cNvPr id="7" name="Grafik 6" descr="Ein Bild, das Text, Kleidung, Schuhwerk, Poster enthält.&#10;&#10;Automatisch generierte Beschreibung">
            <a:extLst>
              <a:ext uri="{FF2B5EF4-FFF2-40B4-BE49-F238E27FC236}">
                <a16:creationId xmlns:a16="http://schemas.microsoft.com/office/drawing/2014/main" id="{A4CFD89B-6193-5AA1-F0C2-7F9614283F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54" y="1916832"/>
            <a:ext cx="2158972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48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E9E523-EABA-B460-FE99-220CB297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Case 2 – Check nach Verlassen Büro ob Fenster und Türen geschlossen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331DCE-CEEC-0ACE-8C89-CB050002310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Wenn keine Bewegung im Büro und Fenster/Tür nicht geschlossen, dann Meldung per Handy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Besonderheit: Setzen einer Hilfsvariable mittels Automation auf aktuelles Datum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3F486A5-9B3B-5879-ABF2-F62235E19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91" y="3068960"/>
            <a:ext cx="82772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73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22196-40B2-C970-F59F-8B49AC4A6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Case 3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888981-19C3-4B5B-BCDD-B4B3A11C2F7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Männerhöhle (=Garage mit Bierkühlschrank) offen, aber Herwig nicht mehr da (out </a:t>
            </a:r>
            <a:r>
              <a:rPr lang="de-DE" dirty="0" err="1"/>
              <a:t>of</a:t>
            </a:r>
            <a:r>
              <a:rPr lang="de-DE" dirty="0"/>
              <a:t> Zone) ;), dann soll sich die Garage selbstständig schließen.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Besonderheit: Zone Anlage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Problem: Zonenveränderung wird nicht getriggert!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C0AE02F-33F5-31FE-DDA4-774FB8F3E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140968"/>
            <a:ext cx="7110536" cy="225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85FAD6-05C3-8900-E430-843064AA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 lt. Anleitung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43ED54-FA7F-D862-E12C-992D09D7696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de-DE" dirty="0"/>
              <a:t>ZB-Home Automation oder ZB-MQTT (gewählt)</a:t>
            </a:r>
          </a:p>
          <a:p>
            <a:pPr marL="342900" indent="-342900">
              <a:buFontTx/>
              <a:buChar char="-"/>
            </a:pPr>
            <a:r>
              <a:rPr lang="de-DE" dirty="0"/>
              <a:t>MQTT-Server/Broker installieren (lt. Anleitung – siehe nächste Folien)</a:t>
            </a:r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8743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156664-B6CA-5CF6-804B-AAB37A3D4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Hardware wird von HA erkannt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3BFC17-E562-5F3E-F9B1-14C93619EF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3057" y="981075"/>
            <a:ext cx="8207375" cy="4608165"/>
          </a:xfrm>
        </p:spPr>
        <p:txBody>
          <a:bodyPr/>
          <a:lstStyle/>
          <a:p>
            <a:r>
              <a:rPr lang="de-AT" sz="1800" dirty="0"/>
              <a:t>Dongle-P wenn 63mm und cp210</a:t>
            </a:r>
          </a:p>
          <a:p>
            <a:r>
              <a:rPr lang="de-AT" sz="1800" dirty="0"/>
              <a:t>Dongle-E wenn 53mm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22F08E2-E73B-FE42-6C89-C16197A61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520" y="1865658"/>
            <a:ext cx="4533845" cy="514501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9B1ED3F-2673-F463-D001-2BA53D062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710" y="1895881"/>
            <a:ext cx="4592503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089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9A0E5-CABF-BF87-01B6-8099930A7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Zigbee2Mqtt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D94A83-D862-6615-A2BC-828A8AE1F8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sz="2000" dirty="0">
                <a:hlinkClick r:id="rId2"/>
              </a:rPr>
              <a:t>https://github.com/zigbee2mqtt/hassio-zigbee2mqtt#installation</a:t>
            </a:r>
            <a:r>
              <a:rPr lang="de-AT" sz="2000" dirty="0"/>
              <a:t> </a:t>
            </a:r>
          </a:p>
          <a:p>
            <a:r>
              <a:rPr lang="de-AT" sz="2000" dirty="0" err="1"/>
              <a:t>Mosquitto</a:t>
            </a:r>
            <a:r>
              <a:rPr lang="de-AT" sz="2000" dirty="0"/>
              <a:t> installieren</a:t>
            </a:r>
          </a:p>
          <a:p>
            <a:r>
              <a:rPr lang="de-AT" sz="2000" dirty="0"/>
              <a:t>Benutzer </a:t>
            </a:r>
            <a:r>
              <a:rPr lang="de-AT" sz="2000" dirty="0" err="1"/>
              <a:t>zigbee</a:t>
            </a:r>
            <a:r>
              <a:rPr lang="de-AT" sz="2000" dirty="0"/>
              <a:t> mit Kennwort anlegen</a:t>
            </a:r>
          </a:p>
          <a:p>
            <a:r>
              <a:rPr lang="de-AT" sz="2000" dirty="0"/>
              <a:t>Im </a:t>
            </a:r>
            <a:r>
              <a:rPr lang="de-AT" sz="2000" dirty="0" err="1"/>
              <a:t>AddonStore</a:t>
            </a:r>
            <a:r>
              <a:rPr lang="de-AT" sz="2000" dirty="0"/>
              <a:t> Zigbee2Mqtt händisch installieren</a:t>
            </a:r>
          </a:p>
          <a:p>
            <a:endParaRPr lang="de-AT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2456079-7258-2E14-8A09-5DC4B7B88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9144000" cy="255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759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D91217-2C8B-8191-41D2-7FEDDFB8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Repository installieren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C78EF3-6843-7171-E42E-A1B91FADF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https://github.com/zigbee2mqtt/hassio-zigbee2mqtt</a:t>
            </a:r>
            <a:r>
              <a:rPr lang="de-AT" dirty="0"/>
              <a:t> </a:t>
            </a:r>
          </a:p>
          <a:p>
            <a:r>
              <a:rPr lang="de-AT" dirty="0"/>
              <a:t>Im Fehlerfall HA neu starten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0F9DB4C-E651-DE3B-7AE4-7EC822BCD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492896"/>
            <a:ext cx="56864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7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525E73-CAA0-3C8E-85C5-454C5C1D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Als </a:t>
            </a:r>
            <a:r>
              <a:rPr lang="de-AT" dirty="0" err="1"/>
              <a:t>Addon</a:t>
            </a:r>
            <a:r>
              <a:rPr lang="de-AT" dirty="0"/>
              <a:t> verfügbar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4111BD-3546-FF30-CE9F-AB20B36F4D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AF4FF6D-65D1-67F8-04A2-8CC2BF173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7" y="1844824"/>
            <a:ext cx="9144000" cy="433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8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7786E-EDBE-2563-72EB-471264B9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Installation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604D43-615D-E5DF-E164-3A5F150E22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E7B04A7-5095-3B54-98A9-53177ED60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298" y="1052736"/>
            <a:ext cx="9144000" cy="413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21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525E73-CAA0-3C8E-85C5-454C5C1D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Als </a:t>
            </a:r>
            <a:r>
              <a:rPr lang="de-AT" dirty="0" err="1"/>
              <a:t>Addon</a:t>
            </a:r>
            <a:r>
              <a:rPr lang="de-AT" dirty="0"/>
              <a:t> verfügbar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4111BD-3546-FF30-CE9F-AB20B36F4D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AF4FF6D-65D1-67F8-04A2-8CC2BF173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7" y="1844824"/>
            <a:ext cx="9144000" cy="433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39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BD531A-8686-7310-6616-0C0D242EB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Eigene Instanz - ZBMQTT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9E2850-6EA6-BFC3-8D6B-F2CA795E3D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57797D4-BD29-BB47-C169-514D8C956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40" y="1916832"/>
            <a:ext cx="8141914" cy="377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461168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229</Words>
  <Application>Microsoft Office PowerPoint</Application>
  <PresentationFormat>Bildschirmpräsentation (4:3)</PresentationFormat>
  <Paragraphs>38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Symbol</vt:lpstr>
      <vt:lpstr>Wingdings</vt:lpstr>
      <vt:lpstr>2_Larissa</vt:lpstr>
      <vt:lpstr>ZigBee Geräte mit Home Assistent</vt:lpstr>
      <vt:lpstr>Installation lt. Anleitung</vt:lpstr>
      <vt:lpstr>Hardware wird von HA erkannt</vt:lpstr>
      <vt:lpstr>Zigbee2Mqtt</vt:lpstr>
      <vt:lpstr>Repository installieren</vt:lpstr>
      <vt:lpstr>Als Addon verfügbar</vt:lpstr>
      <vt:lpstr>Installation</vt:lpstr>
      <vt:lpstr>Als Addon verfügbar</vt:lpstr>
      <vt:lpstr>Eigene Instanz - ZBMQTT</vt:lpstr>
      <vt:lpstr>Probleme bei der Installation</vt:lpstr>
      <vt:lpstr>Case 1 – Wasserpumpe leckt</vt:lpstr>
      <vt:lpstr>Case 2 – Check nach Verlassen Büro ob Fenster und Türen geschlossen</vt:lpstr>
      <vt:lpstr>Case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gerald.hainbucher@gmail.com</cp:lastModifiedBy>
  <cp:revision>845</cp:revision>
  <dcterms:created xsi:type="dcterms:W3CDTF">2011-08-18T07:37:01Z</dcterms:created>
  <dcterms:modified xsi:type="dcterms:W3CDTF">2024-04-17T10:19:57Z</dcterms:modified>
</cp:coreProperties>
</file>