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1144" r:id="rId2"/>
    <p:sldId id="1228" r:id="rId3"/>
    <p:sldId id="1229" r:id="rId4"/>
    <p:sldId id="1230" r:id="rId5"/>
    <p:sldId id="1226" r:id="rId6"/>
    <p:sldId id="1223" r:id="rId7"/>
    <p:sldId id="1235" r:id="rId8"/>
    <p:sldId id="1239" r:id="rId9"/>
    <p:sldId id="1231" r:id="rId10"/>
    <p:sldId id="1233" r:id="rId11"/>
    <p:sldId id="1232" r:id="rId12"/>
    <p:sldId id="1234" r:id="rId13"/>
    <p:sldId id="1227" r:id="rId14"/>
    <p:sldId id="1240" r:id="rId15"/>
    <p:sldId id="1236" r:id="rId16"/>
    <p:sldId id="1241" r:id="rId17"/>
    <p:sldId id="1237" r:id="rId18"/>
    <p:sldId id="1238" r:id="rId19"/>
    <p:sldId id="1242" r:id="rId20"/>
    <p:sldId id="1243" r:id="rId21"/>
    <p:sldId id="1244" r:id="rId22"/>
    <p:sldId id="1245" r:id="rId23"/>
    <p:sldId id="1225" r:id="rId24"/>
    <p:sldId id="1224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20.03.2023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20.03.2023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zigbee2mqtt/hassio-zigbee2mqt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gbee2mqtt.io/devices/HG06337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WzzNe5gm5s&amp;ab_channel=SmartHomeJunki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BrtlBMjpnbA&amp;ab_channel=simon4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7d0OQjSiOI&amp;ab_channel=SmartHomeJunki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zigbee2mqtt/hassio-zigbee2mqtt#install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E892-9EC3-6AC9-A7F5-F565468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 Geräte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D9CB-60CF-AEBE-9965-F81E6343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ZigBee Home Automation</a:t>
            </a:r>
          </a:p>
          <a:p>
            <a:pPr lvl="1"/>
            <a:r>
              <a:rPr lang="de-AT" sz="2000" dirty="0"/>
              <a:t>Direkt integriert </a:t>
            </a:r>
            <a:r>
              <a:rPr lang="de-AT" sz="2000" dirty="0">
                <a:sym typeface="Wingdings" panose="05000000000000000000" pitchFamily="2" charset="2"/>
              </a:rPr>
              <a:t> einfach</a:t>
            </a:r>
            <a:endParaRPr lang="de-AT" sz="2000" dirty="0"/>
          </a:p>
          <a:p>
            <a:pPr lvl="1"/>
            <a:r>
              <a:rPr lang="de-AT" sz="2000" dirty="0"/>
              <a:t>Nicht optimal anpassbar</a:t>
            </a:r>
          </a:p>
          <a:p>
            <a:pPr lvl="1"/>
            <a:r>
              <a:rPr lang="de-AT" sz="2000" dirty="0"/>
              <a:t>Nicht alle Geräte werden unterstützt</a:t>
            </a:r>
          </a:p>
          <a:p>
            <a:r>
              <a:rPr lang="de-AT" sz="2400" dirty="0"/>
              <a:t>Zigbee2Mqtt</a:t>
            </a:r>
          </a:p>
          <a:p>
            <a:pPr lvl="1"/>
            <a:r>
              <a:rPr lang="de-AT" sz="2000" dirty="0"/>
              <a:t>Etwas mehr Konfigurationsaufwand</a:t>
            </a:r>
          </a:p>
          <a:p>
            <a:pPr lvl="1"/>
            <a:r>
              <a:rPr lang="de-AT" sz="2000" dirty="0"/>
              <a:t>Beste Geräteunterstützung</a:t>
            </a:r>
          </a:p>
          <a:p>
            <a:pPr lvl="1"/>
            <a:r>
              <a:rPr lang="de-AT" sz="2000" dirty="0"/>
              <a:t>Gute Dokumentation</a:t>
            </a:r>
          </a:p>
          <a:p>
            <a:r>
              <a:rPr lang="de-AT" sz="2400" dirty="0" err="1"/>
              <a:t>Phoscon</a:t>
            </a:r>
            <a:r>
              <a:rPr lang="de-AT" sz="2400" dirty="0"/>
              <a:t>, </a:t>
            </a:r>
            <a:r>
              <a:rPr lang="de-AT" sz="2400" dirty="0" err="1"/>
              <a:t>deCONZ</a:t>
            </a:r>
            <a:endParaRPr lang="de-AT" sz="2400" dirty="0"/>
          </a:p>
          <a:p>
            <a:pPr lvl="1"/>
            <a:r>
              <a:rPr lang="de-AT" sz="2000" dirty="0"/>
              <a:t>Eigenes </a:t>
            </a:r>
            <a:r>
              <a:rPr lang="de-AT" sz="2000" dirty="0" err="1"/>
              <a:t>AddOn</a:t>
            </a:r>
            <a:r>
              <a:rPr lang="de-AT" sz="2000" dirty="0"/>
              <a:t> für </a:t>
            </a:r>
            <a:r>
              <a:rPr lang="de-AT" sz="2000" dirty="0" err="1"/>
              <a:t>Conbee</a:t>
            </a:r>
            <a:r>
              <a:rPr lang="de-AT" sz="2000" dirty="0"/>
              <a:t> II</a:t>
            </a:r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FEAF97-C3F7-8BD3-8D06-07814D71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2835652" cy="11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91217-2C8B-8191-41D2-7FEDDFB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Repository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78EF3-6843-7171-E42E-A1B91FAD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https://github.com/zigbee2mqtt/hassio-zigbee2mqtt</a:t>
            </a:r>
            <a:r>
              <a:rPr lang="de-AT" dirty="0"/>
              <a:t> </a:t>
            </a:r>
          </a:p>
          <a:p>
            <a:r>
              <a:rPr lang="de-AT" dirty="0"/>
              <a:t>Im Fehlerfall HA neu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F9DB4C-E651-DE3B-7AE4-7EC822BC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92896"/>
            <a:ext cx="5686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5E73-CAA0-3C8E-85C5-454C5C1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Addon</a:t>
            </a:r>
            <a:r>
              <a:rPr lang="de-AT" dirty="0"/>
              <a:t>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111BD-3546-FF30-CE9F-AB20B36F4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F4FF6D-65D1-67F8-04A2-8CC2BF17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" y="1844824"/>
            <a:ext cx="9144000" cy="43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786E-EDBE-2563-72EB-471264B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04D43-615D-E5DF-E164-3A5F150E2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B04A7-5095-3B54-98A9-53177ED6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8" y="1052736"/>
            <a:ext cx="9144000" cy="41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D325-6F62-70EE-637C-1A956CC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Dresden-Electronics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3A42D-CC20-ACA5-6D11-16329F40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4BD22B3-5664-14F5-A818-C0B076F8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212944" cy="43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4A43-2E94-53B0-C96E-E6E6780D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</a:t>
            </a:r>
            <a:r>
              <a:rPr lang="de-AT" dirty="0" err="1"/>
              <a:t>Sonoff</a:t>
            </a:r>
            <a:r>
              <a:rPr lang="de-AT" dirty="0"/>
              <a:t>-Stick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AC033-2A9D-081A-84B9-F0D1E0D55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AA6398-339B-ED00-4E67-EE49CDE2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43100"/>
            <a:ext cx="5638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BFFF-A9CA-AA00-C96B-260B68E6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Laut Protokoll 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A365B8-E153-E5F6-B6F2-41B2666E85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CAD54-7491-5F92-253C-DAD2BEFC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128"/>
            <a:ext cx="9144000" cy="52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1B6EB-9F1E-8132-B49F-7665045C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Verbindung mit </a:t>
            </a:r>
            <a:r>
              <a:rPr lang="de-AT" dirty="0" err="1"/>
              <a:t>MqttExplorer</a:t>
            </a:r>
            <a:r>
              <a:rPr lang="de-AT" dirty="0"/>
              <a:t> 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C41AA-80C2-8228-37CD-9C59D345A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Passt auch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C1F8DC-56EC-EB9A-65FC-8371BADD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3" y="1812205"/>
            <a:ext cx="9144000" cy="3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878A5-2AA4-24E2-DC08-B98D256D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Error 502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restart</a:t>
            </a:r>
            <a:r>
              <a:rPr lang="de-AT" dirty="0">
                <a:sym typeface="Wingdings" panose="05000000000000000000" pitchFamily="2" charset="2"/>
              </a:rPr>
              <a:t> HA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8178B-69BA-FFC3-F38B-E51575562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Bereit zum Anlernen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9E1597-8802-84D9-1B6F-FC4236AF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866"/>
            <a:ext cx="9144000" cy="27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50BFC-FCE1-CB15-1051-08B6CE88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64428-20BF-2EAC-34A6-A3E0E1363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sz="2000" dirty="0"/>
              <a:t>Wenn Zeit nicht läuft </a:t>
            </a:r>
            <a:r>
              <a:rPr lang="de-AT" sz="2000" dirty="0">
                <a:sym typeface="Wingdings" panose="05000000000000000000" pitchFamily="2" charset="2"/>
              </a:rPr>
              <a:t> kein Anlernmodus aktiv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Stick über Kabel anschließen</a:t>
            </a:r>
          </a:p>
          <a:p>
            <a:r>
              <a:rPr lang="de-AT" sz="2000" dirty="0">
                <a:sym typeface="Wingdings" panose="05000000000000000000" pitchFamily="2" charset="2"/>
              </a:rPr>
              <a:t>Zeit lassen, bis die Kommunikation abgeschlossen ist</a:t>
            </a:r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732C7B-E2CF-EA15-189E-D944F33C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" y="2492896"/>
            <a:ext cx="9144000" cy="14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7A265-50A3-5B3F-3F1C-BCEF5B10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01" y="125760"/>
            <a:ext cx="8229600" cy="1143000"/>
          </a:xfrm>
        </p:spPr>
        <p:txBody>
          <a:bodyPr/>
          <a:lstStyle/>
          <a:p>
            <a:r>
              <a:rPr lang="de-AT" dirty="0"/>
              <a:t>ZigBee-Devices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DADBC-50CE-3F1F-6E39-F1CBC4C1D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Lidl-Plug</a:t>
            </a:r>
          </a:p>
          <a:p>
            <a:pPr lvl="1"/>
            <a:r>
              <a:rPr lang="de-AT" dirty="0">
                <a:hlinkClick r:id="rId2"/>
              </a:rPr>
              <a:t>https://www.zigbee2mqtt.io/devices/HG06337.html</a:t>
            </a:r>
            <a:r>
              <a:rPr lang="de-AT" dirty="0"/>
              <a:t> 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94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03B96-9249-B100-74A2-E6654A85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BD04B-A784-5970-C731-3CD45652A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9107"/>
            <a:ext cx="8207375" cy="4608165"/>
          </a:xfrm>
        </p:spPr>
        <p:txBody>
          <a:bodyPr/>
          <a:lstStyle/>
          <a:p>
            <a:r>
              <a:rPr lang="de-AT" sz="1600" dirty="0">
                <a:hlinkClick r:id="rId2"/>
              </a:rPr>
              <a:t>https://www.youtube.com/watch?v=RWzzNe5gm5s&amp;ab_channel=SmartHomeJunkie</a:t>
            </a:r>
            <a:r>
              <a:rPr lang="de-AT" sz="16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FE0958-2DD4-0CEE-E55E-D565C379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844824"/>
            <a:ext cx="7452320" cy="44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EACB3-169F-6927-0BF7-C5101FC3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4A6F6-12F6-B415-218C-8333CCD6E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Umbenennen möglich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6CB576-633D-ADD3-BD89-3A06B4A2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2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DF4E9-E824-41AE-D5D9-5E91EE14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2179E-4136-263B-AC16-968FAFC8F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2F1C9F-A636-F272-D82E-E1F4D797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38250"/>
            <a:ext cx="82581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66318-7228-8072-D40A-6083C33D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625E27-9E5A-CB9E-EC03-B171840A4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Geräte am Stromnetz fungieren als Router</a:t>
            </a:r>
          </a:p>
          <a:p>
            <a:r>
              <a:rPr lang="de-AT" dirty="0" err="1"/>
              <a:t>Meshnetzwerk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DF9A02-5383-396D-06CB-89D4014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6780164" cy="33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C0752-4F3D-CAC9-4A6A-C103C519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Gutes Video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ABAFB8-B78C-810F-E84E-89316A620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https://www.youtube.com/watch?v=BrtlBMjpnbA&amp;ab_channel=simon42</a:t>
            </a:r>
            <a:r>
              <a:rPr lang="de-AT" sz="24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65C2E5-A1A4-56B3-4BBF-07B3E81D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23191"/>
            <a:ext cx="7764490" cy="48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5CE3-9F88-4042-52DC-C69400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74F6D3-18C7-3EFB-55DF-1DCDFD6E7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10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4122-4D62-4B15-3D5C-913091C0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B8F0D-6F85-39E1-BCBB-EDF0AB93B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1DD21-A9BD-519F-88F0-31845A4A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67"/>
            <a:ext cx="9144000" cy="48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E23CE-140D-9264-3AA3-46B846DA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Winner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B8FAE-EAC6-A6E9-E750-D116A19BB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7C737E-C9C2-74E3-AD2D-463A8E87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04"/>
            <a:ext cx="9144000" cy="44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46C2D-09EC-35F4-1AEC-4D6D75B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Geräteübersicht - https://zigbee.blakadder.com/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1F1C-362E-47B5-E437-A30624376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594D1B-C8E0-EF46-6A22-0938AD48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" y="1052736"/>
            <a:ext cx="9144000" cy="55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9111E-80BB-EA46-B0CB-1DF1E149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Lidl-geräte gibt es zum Nachkaufen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4AADD-8238-686B-1A16-162A8F139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EFCAF-2BCD-4908-E408-139858E4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75"/>
            <a:ext cx="9144000" cy="54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A60B7-9870-6166-B562-63E7CDDC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 Stick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2F2FD-8869-686A-A6EF-0BD3BD1BB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https://www.youtube.com/watch?v=z7d0OQjSiOI&amp;ab_channel=SmartHomeJunkie</a:t>
            </a:r>
            <a:r>
              <a:rPr lang="de-AT" dirty="0"/>
              <a:t> </a:t>
            </a:r>
          </a:p>
          <a:p>
            <a:endParaRPr lang="de-AT" dirty="0"/>
          </a:p>
          <a:p>
            <a:r>
              <a:rPr lang="de-AT" dirty="0"/>
              <a:t>Terminal öffnen</a:t>
            </a:r>
          </a:p>
          <a:p>
            <a:pPr lvl="1"/>
            <a:r>
              <a:rPr lang="de-AT" dirty="0" err="1"/>
              <a:t>ls</a:t>
            </a:r>
            <a:r>
              <a:rPr lang="de-AT" dirty="0"/>
              <a:t> /</a:t>
            </a:r>
            <a:r>
              <a:rPr lang="de-AT" dirty="0" err="1"/>
              <a:t>dev</a:t>
            </a:r>
            <a:r>
              <a:rPr lang="de-AT" dirty="0"/>
              <a:t>/</a:t>
            </a:r>
            <a:r>
              <a:rPr lang="de-AT" dirty="0" err="1"/>
              <a:t>tty</a:t>
            </a:r>
            <a:r>
              <a:rPr lang="de-AT" dirty="0"/>
              <a:t>*</a:t>
            </a:r>
          </a:p>
          <a:p>
            <a:pPr lvl="1"/>
            <a:r>
              <a:rPr lang="de-AT" dirty="0"/>
              <a:t>/</a:t>
            </a:r>
            <a:r>
              <a:rPr lang="de-AT" dirty="0" err="1"/>
              <a:t>dev</a:t>
            </a:r>
            <a:r>
              <a:rPr lang="de-AT" dirty="0"/>
              <a:t>/ttyACM0</a:t>
            </a:r>
          </a:p>
          <a:p>
            <a:pPr lvl="1"/>
            <a:endParaRPr lang="de-AT" dirty="0"/>
          </a:p>
          <a:p>
            <a:pPr lvl="1"/>
            <a:r>
              <a:rPr lang="de-AT" dirty="0" err="1"/>
              <a:t>dmesg</a:t>
            </a:r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934350-F14F-0BB9-E0C1-C7CA0EE6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85184"/>
            <a:ext cx="76041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F285A-6ADF-C823-FDD7-44601CED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-Stick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4CF55-9F15-E398-A97A-895A26352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166D7B-59BD-891C-20E0-2472BB31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172"/>
            <a:ext cx="914400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9A0E5-CABF-BF87-01B6-8099930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94A83-D862-6615-A2BC-828A8AE1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https://github.com/zigbee2mqtt/hassio-zigbee2mqtt#installation</a:t>
            </a:r>
            <a:r>
              <a:rPr lang="de-AT" sz="2000" dirty="0"/>
              <a:t> </a:t>
            </a:r>
          </a:p>
          <a:p>
            <a:r>
              <a:rPr lang="de-AT" sz="2000" dirty="0" err="1"/>
              <a:t>Mosquitto</a:t>
            </a:r>
            <a:r>
              <a:rPr lang="de-AT" sz="2000" dirty="0"/>
              <a:t> installieren</a:t>
            </a:r>
          </a:p>
          <a:p>
            <a:r>
              <a:rPr lang="de-AT" sz="2000" dirty="0"/>
              <a:t>Benutzer </a:t>
            </a:r>
            <a:r>
              <a:rPr lang="de-AT" sz="2000" dirty="0" err="1"/>
              <a:t>zigbee</a:t>
            </a:r>
            <a:r>
              <a:rPr lang="de-AT" sz="2000" dirty="0"/>
              <a:t> mit Kennwort anlegen</a:t>
            </a:r>
          </a:p>
          <a:p>
            <a:r>
              <a:rPr lang="de-AT" sz="2000" dirty="0"/>
              <a:t>Im </a:t>
            </a:r>
            <a:r>
              <a:rPr lang="de-AT" sz="2000" dirty="0" err="1"/>
              <a:t>AddonStore</a:t>
            </a:r>
            <a:r>
              <a:rPr lang="de-AT" sz="2000" dirty="0"/>
              <a:t> Zigbee2Mqtt händisch installieren</a:t>
            </a:r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56079-7258-2E14-8A09-5DC4B7B8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851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Bildschirmpräsentation (4:3)</PresentationFormat>
  <Paragraphs>60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2_Larissa</vt:lpstr>
      <vt:lpstr>ZigBee Geräte in HomeAssistant</vt:lpstr>
      <vt:lpstr>Vergleich</vt:lpstr>
      <vt:lpstr>Ergebnis</vt:lpstr>
      <vt:lpstr>Winner</vt:lpstr>
      <vt:lpstr>Geräteübersicht - https://zigbee.blakadder.com/ </vt:lpstr>
      <vt:lpstr>Lidl-geräte gibt es zum Nachkaufen</vt:lpstr>
      <vt:lpstr>ZigBee Stick installieren</vt:lpstr>
      <vt:lpstr>Sonoff-Stick</vt:lpstr>
      <vt:lpstr>Zigbee2Mqtt</vt:lpstr>
      <vt:lpstr>Repository installieren</vt:lpstr>
      <vt:lpstr>Als Addon verfügbar</vt:lpstr>
      <vt:lpstr>Installation</vt:lpstr>
      <vt:lpstr>Konfiguration Dresden-Electronics</vt:lpstr>
      <vt:lpstr>Konfiguration Sonoff-Stick</vt:lpstr>
      <vt:lpstr>Laut Protokoll ok</vt:lpstr>
      <vt:lpstr>Verbindung mit MqttExplorer prüfen</vt:lpstr>
      <vt:lpstr>Error 502  restart HA</vt:lpstr>
      <vt:lpstr>Anlernen</vt:lpstr>
      <vt:lpstr>ZigBee-Devices</vt:lpstr>
      <vt:lpstr>Geräteübersicht</vt:lpstr>
      <vt:lpstr>ZigBee Dashboard</vt:lpstr>
      <vt:lpstr>Karte</vt:lpstr>
      <vt:lpstr>Gutes Video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835</cp:revision>
  <dcterms:created xsi:type="dcterms:W3CDTF">2011-08-18T07:37:01Z</dcterms:created>
  <dcterms:modified xsi:type="dcterms:W3CDTF">2023-03-20T14:53:53Z</dcterms:modified>
</cp:coreProperties>
</file>