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1144" r:id="rId2"/>
    <p:sldId id="1239" r:id="rId3"/>
    <p:sldId id="1240" r:id="rId4"/>
    <p:sldId id="1242" r:id="rId5"/>
    <p:sldId id="1243" r:id="rId6"/>
    <p:sldId id="1241" r:id="rId7"/>
    <p:sldId id="1244" r:id="rId8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37" autoAdjust="0"/>
  </p:normalViewPr>
  <p:slideViewPr>
    <p:cSldViewPr>
      <p:cViewPr varScale="1">
        <p:scale>
          <a:sx n="82" d="100"/>
          <a:sy n="82" d="100"/>
        </p:scale>
        <p:origin x="1459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20.03.2023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20.03.2023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EE892-9EC3-6AC9-A7F5-F565468C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 Geräte in </a:t>
            </a:r>
            <a:r>
              <a:rPr lang="de-AT" dirty="0" err="1"/>
              <a:t>HomeAssistant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9D9CB-60CF-AEBE-9965-F81E6343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ZigBee Home Automation</a:t>
            </a:r>
          </a:p>
          <a:p>
            <a:pPr lvl="1"/>
            <a:r>
              <a:rPr lang="de-AT" sz="2000" dirty="0"/>
              <a:t>Direkt integriert </a:t>
            </a:r>
            <a:r>
              <a:rPr lang="de-AT" sz="2000" dirty="0">
                <a:sym typeface="Wingdings" panose="05000000000000000000" pitchFamily="2" charset="2"/>
              </a:rPr>
              <a:t> einfach</a:t>
            </a:r>
            <a:endParaRPr lang="de-AT" sz="2000" dirty="0"/>
          </a:p>
          <a:p>
            <a:pPr lvl="1"/>
            <a:r>
              <a:rPr lang="de-AT" sz="2000" dirty="0"/>
              <a:t>Nicht optimal anpassbar</a:t>
            </a:r>
          </a:p>
          <a:p>
            <a:pPr lvl="1"/>
            <a:r>
              <a:rPr lang="de-AT" sz="2000" dirty="0"/>
              <a:t>Nicht alle Geräte werden unterstützt</a:t>
            </a:r>
          </a:p>
          <a:p>
            <a:r>
              <a:rPr lang="de-AT" sz="2400" dirty="0"/>
              <a:t>Zigbee2Mqtt</a:t>
            </a:r>
          </a:p>
          <a:p>
            <a:pPr lvl="1"/>
            <a:r>
              <a:rPr lang="de-AT" sz="2000" dirty="0"/>
              <a:t>Etwas mehr Konfigurationsaufwand</a:t>
            </a:r>
          </a:p>
          <a:p>
            <a:pPr lvl="1"/>
            <a:r>
              <a:rPr lang="de-AT" sz="2000" dirty="0"/>
              <a:t>Beste Geräteunterstützung</a:t>
            </a:r>
          </a:p>
          <a:p>
            <a:pPr lvl="1"/>
            <a:r>
              <a:rPr lang="de-AT" sz="2000" dirty="0"/>
              <a:t>Gute Dokumentation</a:t>
            </a:r>
          </a:p>
          <a:p>
            <a:r>
              <a:rPr lang="de-AT" sz="2400" dirty="0" err="1"/>
              <a:t>Phoscon</a:t>
            </a:r>
            <a:r>
              <a:rPr lang="de-AT" sz="2400" dirty="0"/>
              <a:t>, </a:t>
            </a:r>
            <a:r>
              <a:rPr lang="de-AT" sz="2400" dirty="0" err="1"/>
              <a:t>deCONZ</a:t>
            </a:r>
            <a:endParaRPr lang="de-AT" sz="2400" dirty="0"/>
          </a:p>
          <a:p>
            <a:pPr lvl="1"/>
            <a:r>
              <a:rPr lang="de-AT" sz="2000" dirty="0"/>
              <a:t>Eigenes </a:t>
            </a:r>
            <a:r>
              <a:rPr lang="de-AT" sz="2000" dirty="0" err="1"/>
              <a:t>AddOn</a:t>
            </a:r>
            <a:r>
              <a:rPr lang="de-AT" sz="2000" dirty="0"/>
              <a:t> für </a:t>
            </a:r>
            <a:r>
              <a:rPr lang="de-AT" sz="2000" dirty="0" err="1"/>
              <a:t>Conbee</a:t>
            </a:r>
            <a:r>
              <a:rPr lang="de-AT" sz="2000" dirty="0"/>
              <a:t> II</a:t>
            </a:r>
          </a:p>
          <a:p>
            <a:r>
              <a:rPr lang="de-AT" sz="2200" dirty="0" err="1"/>
              <a:t>Sonoff</a:t>
            </a:r>
            <a:r>
              <a:rPr lang="de-AT" sz="2200" dirty="0"/>
              <a:t> hat eigene Integration</a:t>
            </a:r>
          </a:p>
          <a:p>
            <a:pPr lvl="1"/>
            <a:endParaRPr lang="de-AT" sz="20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FEAF97-C3F7-8BD3-8D06-07814D71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2835652" cy="11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7756D-1B3F-C3BF-3B13-B7E43E9A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Sonoff</a:t>
            </a:r>
            <a:r>
              <a:rPr lang="de-AT" dirty="0"/>
              <a:t>-Integration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BA5CB4-4BEB-BE60-3502-56FAA406F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Stick an USB2 anschließen</a:t>
            </a:r>
          </a:p>
          <a:p>
            <a:r>
              <a:rPr lang="de-AT" dirty="0"/>
              <a:t>Einfacher geht es nicht mehr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3C82A8-13CA-3930-849E-524F979D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722"/>
            <a:ext cx="9144000" cy="35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F9BA3-58BA-DC25-6F9A-07CF5F6C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3D22B6-4E76-38AE-2BE9-9DFA5AF5EA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Funkeinstellungen beibehalten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FBF4CC-FB0A-07C7-38C0-A4E5AEB3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564904"/>
            <a:ext cx="445428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93A94-2BA6-ECB8-DE4E-D1DED5AB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Geräte anlernen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8C0F4-1DDC-FF92-FFE0-AAD787ABD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Sonoff</a:t>
            </a:r>
            <a:r>
              <a:rPr lang="de-AT" dirty="0"/>
              <a:t>-Integration konfigurieren</a:t>
            </a:r>
          </a:p>
          <a:p>
            <a:r>
              <a:rPr lang="de-AT" dirty="0"/>
              <a:t>Geräte wählen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6B3692-C3A6-2C17-4BF1-910436EC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636912"/>
            <a:ext cx="4643611" cy="400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3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72733-3EBF-5431-827A-ABF0E52B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DE7347-C682-8E0D-E461-364D97EDB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4D6D73-6AE8-FB3A-762B-AB6C813D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5490"/>
            <a:ext cx="8229600" cy="39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6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66F97-E15E-AF00-3ECC-4DBC5B2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Lidl – Bewegungssensor anlernen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A39B73-A921-CE0E-37CB-33F3A499D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Batterie freigeben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292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761C-B0F2-4CAA-846B-E9FF1AE1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ZigbeeToMqtt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CD1D5C-0863-DA66-8E5B-0CAC5ED2C0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91880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</Words>
  <Application>Microsoft Office PowerPoint</Application>
  <PresentationFormat>Bildschirmpräsentation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2_Larissa</vt:lpstr>
      <vt:lpstr>ZigBee Geräte in HomeAssistant</vt:lpstr>
      <vt:lpstr>Sonoff-Integration</vt:lpstr>
      <vt:lpstr>Integration konfigurieren</vt:lpstr>
      <vt:lpstr>Geräte anlernen</vt:lpstr>
      <vt:lpstr>Gerät hinzufügen</vt:lpstr>
      <vt:lpstr>Lidl – Bewegungssensor anlernen</vt:lpstr>
      <vt:lpstr>ZigbeeToMqtt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831</cp:revision>
  <dcterms:created xsi:type="dcterms:W3CDTF">2011-08-18T07:37:01Z</dcterms:created>
  <dcterms:modified xsi:type="dcterms:W3CDTF">2023-03-20T18:35:21Z</dcterms:modified>
</cp:coreProperties>
</file>