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1"/>
  </p:notesMasterIdLst>
  <p:handoutMasterIdLst>
    <p:handoutMasterId r:id="rId22"/>
  </p:handoutMasterIdLst>
  <p:sldIdLst>
    <p:sldId id="1315" r:id="rId2"/>
    <p:sldId id="1317" r:id="rId3"/>
    <p:sldId id="1319" r:id="rId4"/>
    <p:sldId id="1318" r:id="rId5"/>
    <p:sldId id="1316" r:id="rId6"/>
    <p:sldId id="1320" r:id="rId7"/>
    <p:sldId id="1321" r:id="rId8"/>
    <p:sldId id="1323" r:id="rId9"/>
    <p:sldId id="1324" r:id="rId10"/>
    <p:sldId id="1325" r:id="rId11"/>
    <p:sldId id="1326" r:id="rId12"/>
    <p:sldId id="1328" r:id="rId13"/>
    <p:sldId id="1329" r:id="rId14"/>
    <p:sldId id="1331" r:id="rId15"/>
    <p:sldId id="1333" r:id="rId16"/>
    <p:sldId id="1334" r:id="rId17"/>
    <p:sldId id="1332" r:id="rId18"/>
    <p:sldId id="1330" r:id="rId19"/>
    <p:sldId id="1327" r:id="rId2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45" autoAdjust="0"/>
  </p:normalViewPr>
  <p:slideViewPr>
    <p:cSldViewPr>
      <p:cViewPr varScale="1">
        <p:scale>
          <a:sx n="91" d="100"/>
          <a:sy n="91" d="100"/>
        </p:scale>
        <p:origin x="21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03.02.2025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03.02.2025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zigbee2mqtt/hassio-zigbee2mqtt#installatio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58C79-D687-7554-F54C-BE57FBD1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Neuer Stick aus der Ukraine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EED190-91DF-FC7F-C854-35DCEF1F4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CDA8DE-ECA5-9DE4-7DD0-D0258C4E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517"/>
            <a:ext cx="9144000" cy="4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2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BDE9B-10C0-FDB9-07E8-FED651D5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Zigbee2Mqtt über Repo herunterladen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83E8AB-F1C8-D160-BC0E-7B5FF4C663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https://github.com/zigbee2mqtt/hassio-zigbee2mqtt#installation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08D478-80FB-9016-7C82-384C19972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492896"/>
            <a:ext cx="5328592" cy="37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8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4E659-A34B-C5A5-BE3D-2F64EC21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01BD36-14A4-484D-C351-276B9BFEE7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8A9BC0-CADC-EC90-7100-CCD48E95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08976"/>
            <a:ext cx="7865706" cy="51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9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D3932-195F-8335-41CE-242519A3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aus </a:t>
            </a:r>
            <a:r>
              <a:rPr lang="de-AT" dirty="0" err="1"/>
              <a:t>SmLight</a:t>
            </a:r>
            <a:r>
              <a:rPr lang="de-AT" dirty="0"/>
              <a:t> übernehmen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AC62B4-365D-D845-7735-C8A1B1D3B4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serial</a:t>
            </a:r>
            <a:r>
              <a:rPr lang="de-AT" dirty="0"/>
              <a:t> ersetzen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85F5E82-B314-186A-18D9-2439F6EC0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872"/>
            <a:ext cx="9144000" cy="500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7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0C4F3-33A4-C79F-10D5-4B55758E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AddOn</a:t>
            </a:r>
            <a:r>
              <a:rPr lang="de-AT" dirty="0"/>
              <a:t> starten </a:t>
            </a:r>
            <a:r>
              <a:rPr lang="de-AT" dirty="0">
                <a:sym typeface="Wingdings" panose="05000000000000000000" pitchFamily="2" charset="2"/>
              </a:rPr>
              <a:t> Logs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2F0874-8D57-F1B3-3AB4-F9583CFE4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46A9E0-50C3-9062-CA8F-BD623ABDF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8725846" cy="33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9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EF4AF-E8A3-6C16-A7AE-33F56103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Gerät anlernen und umbenennen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BB3C5A-0742-5A9D-6D35-A260CC493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8F5A7-71BD-1B50-9AF6-F2F0591B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77" y="1211255"/>
            <a:ext cx="9144000" cy="23615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22D742-B281-5A2A-3B44-9F82C9A0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648075"/>
            <a:ext cx="5619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2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37F96-AABF-A503-223B-39E0DF77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Liefert schon 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59EC99-83E8-4A8D-D474-D446501FF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8C62E5-5ACF-7F76-9ECD-9013C9DC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990600"/>
            <a:ext cx="62007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31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9FA48-7901-2648-664F-722EB9E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 – </a:t>
            </a:r>
            <a:r>
              <a:rPr lang="de-AT" dirty="0" err="1"/>
              <a:t>MQtt</a:t>
            </a:r>
            <a:r>
              <a:rPr lang="de-AT" dirty="0"/>
              <a:t>-Integration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2F14A6-A25C-BE07-476A-AD74927CC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Mit </a:t>
            </a:r>
            <a:r>
              <a:rPr lang="de-AT" dirty="0" err="1"/>
              <a:t>Mqtt</a:t>
            </a:r>
            <a:r>
              <a:rPr lang="de-AT" dirty="0"/>
              <a:t>-Broker verbinden</a:t>
            </a:r>
          </a:p>
          <a:p>
            <a:pPr lvl="1"/>
            <a:r>
              <a:rPr lang="de-AT" dirty="0"/>
              <a:t>IP-Adresse: </a:t>
            </a:r>
            <a:r>
              <a:rPr lang="de-AT" dirty="0" err="1"/>
              <a:t>xx.xx.xx.xx</a:t>
            </a:r>
            <a:endParaRPr lang="de-AT" dirty="0"/>
          </a:p>
          <a:p>
            <a:pPr lvl="1"/>
            <a:r>
              <a:rPr lang="de-AT" dirty="0" err="1"/>
              <a:t>leo</a:t>
            </a:r>
            <a:r>
              <a:rPr lang="de-AT" dirty="0"/>
              <a:t>/</a:t>
            </a:r>
            <a:r>
              <a:rPr lang="de-AT" dirty="0" err="1"/>
              <a:t>passme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00E72E-D4A3-170F-3CF0-B139890C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924944"/>
            <a:ext cx="54197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8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D0F31-EEF7-A4D2-C16F-B5251A02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 in HA verfügbar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F8CF5A-DCA3-6B50-9ED9-6E62897C5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70A05B-DF98-0314-6B6D-08C30D75F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71" y="1602635"/>
            <a:ext cx="8316416" cy="36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8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B5531-5FE2-43AA-CC1C-89C34CD6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1BD38C-DF82-CCAF-EFCE-77C252A5E3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507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F0E0C-60A1-8C90-134F-C54878BA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FE1633-E201-DEEC-9EDE-9349B17A92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316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6C821-DE38-BBDD-9488-4BF62541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Unübersichtliche Auswahl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3F6F4A-4F03-45D3-9F8C-0E06DC491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D7CA0-4055-6F6B-08DD-C0524034B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4575"/>
            <a:ext cx="9144000" cy="47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7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67BCD-D12A-BCB4-2516-02F96E7A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Beide großen Hersteller verfügbar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700E09-B92F-5360-009E-236C79DBE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052736"/>
            <a:ext cx="8207375" cy="4608165"/>
          </a:xfrm>
        </p:spPr>
        <p:txBody>
          <a:bodyPr/>
          <a:lstStyle/>
          <a:p>
            <a:r>
              <a:rPr lang="de-AT" dirty="0"/>
              <a:t>TI und Silicon Labs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7A267A-64C2-E261-1093-960A310EC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6" y="1988840"/>
            <a:ext cx="914400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35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8A4C-2DF2-C38F-687A-D54FF186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Zigbee2MQTT oder ZHA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AF6D06-E593-369C-3EBB-7CD4849A5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052736"/>
            <a:ext cx="8207375" cy="4608165"/>
          </a:xfrm>
        </p:spPr>
        <p:txBody>
          <a:bodyPr/>
          <a:lstStyle/>
          <a:p>
            <a:r>
              <a:rPr lang="de-AT" dirty="0" err="1"/>
              <a:t>Versorgbar</a:t>
            </a:r>
            <a:r>
              <a:rPr lang="de-AT" dirty="0"/>
              <a:t> über </a:t>
            </a:r>
            <a:r>
              <a:rPr lang="de-AT" dirty="0" err="1"/>
              <a:t>PoE</a:t>
            </a:r>
            <a:r>
              <a:rPr lang="de-AT" dirty="0"/>
              <a:t> oder USB-C</a:t>
            </a:r>
          </a:p>
          <a:p>
            <a:pPr lvl="1"/>
            <a:r>
              <a:rPr lang="de-AT" dirty="0"/>
              <a:t>Kann strategisch positioniert werden</a:t>
            </a:r>
          </a:p>
          <a:p>
            <a:r>
              <a:rPr lang="de-AT" dirty="0"/>
              <a:t>Thread/Matter Support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022C98-988C-B8D8-A6A8-F956E651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88354"/>
            <a:ext cx="7677193" cy="399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7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E1729-9205-438E-A9BA-FF280C72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IP-Adresse in Router suchen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F8DB5-8D6D-A77A-1565-760A755137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99DE7A-462B-AA42-7727-F29BF6C7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214562"/>
            <a:ext cx="7705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1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B7445-4404-D9F9-6161-A6AF38D2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Konfigurationsseite aufrufen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9332E-1AE8-959D-D1D5-4A4C78246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3232E9-759C-E6DC-F22F-417EAAC4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" y="1196752"/>
            <a:ext cx="9144000" cy="51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0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7F57A-4486-E829-42A7-E799D8AE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Firmware updaten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EE94A4-47A9-68C8-86CE-5F6BD72AD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02DDE0-375A-B207-11EC-E2D780E86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8" y="1412776"/>
            <a:ext cx="8388424" cy="46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CC099-F4E5-0C72-E7F6-3EC33880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Gewünschten Mode wählen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75D266-CFCE-3179-563E-0A5277E85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AT" dirty="0"/>
              <a:t>Z2MQTT, ZHA oder Thread</a:t>
            </a:r>
          </a:p>
          <a:p>
            <a:pPr lvl="1"/>
            <a:r>
              <a:rPr lang="de-AT" dirty="0"/>
              <a:t>Firmware wird </a:t>
            </a:r>
            <a:r>
              <a:rPr lang="de-AT" dirty="0" err="1"/>
              <a:t>geflasht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641E40-68C1-2CCD-9650-13501277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87603"/>
            <a:ext cx="6552728" cy="44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6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730-0532-8CE9-F0DF-AED308B0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</a:t>
            </a:r>
            <a:r>
              <a:rPr lang="de-AT" dirty="0" err="1"/>
              <a:t>generator</a:t>
            </a:r>
            <a:r>
              <a:rPr lang="de-AT" dirty="0"/>
              <a:t> für Z2MQTT und ZHA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E2C852-9F0E-DB41-7A9D-F4FCA91B6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13D13A-0890-A416-0951-1AD18EEE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9" y="1412776"/>
            <a:ext cx="7884368" cy="497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5239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</Words>
  <Application>Microsoft Office PowerPoint</Application>
  <PresentationFormat>Bildschirmpräsentation (4:3)</PresentationFormat>
  <Paragraphs>28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Symbol</vt:lpstr>
      <vt:lpstr>Wingdings</vt:lpstr>
      <vt:lpstr>2_Larissa</vt:lpstr>
      <vt:lpstr>Neuer Stick aus der Ukraine</vt:lpstr>
      <vt:lpstr>Unübersichtliche Auswahl</vt:lpstr>
      <vt:lpstr>Beide großen Hersteller verfügbar</vt:lpstr>
      <vt:lpstr>Zigbee2MQTT oder ZHA</vt:lpstr>
      <vt:lpstr>IP-Adresse in Router suchen</vt:lpstr>
      <vt:lpstr>Konfigurationsseite aufrufen</vt:lpstr>
      <vt:lpstr>Firmware updaten</vt:lpstr>
      <vt:lpstr>Gewünschten Mode wählen</vt:lpstr>
      <vt:lpstr>Config generator für Z2MQTT und ZHA</vt:lpstr>
      <vt:lpstr>Zigbee2Mqtt über Repo herunterladen …</vt:lpstr>
      <vt:lpstr>… und installieren</vt:lpstr>
      <vt:lpstr>Config aus SmLight übernehmen</vt:lpstr>
      <vt:lpstr>AddOn starten  Logs</vt:lpstr>
      <vt:lpstr>Gerät anlernen und umbenennen</vt:lpstr>
      <vt:lpstr>Liefert schon Daten</vt:lpstr>
      <vt:lpstr>HA – MQtt-Integration hinzufügen</vt:lpstr>
      <vt:lpstr>Sensor in HA verfügbar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900</cp:revision>
  <dcterms:created xsi:type="dcterms:W3CDTF">2011-08-18T07:37:01Z</dcterms:created>
  <dcterms:modified xsi:type="dcterms:W3CDTF">2025-02-03T09:52:21Z</dcterms:modified>
</cp:coreProperties>
</file>