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"/>
  </p:notesMasterIdLst>
  <p:handoutMasterIdLst>
    <p:handoutMasterId r:id="rId5"/>
  </p:handoutMasterIdLst>
  <p:sldIdLst>
    <p:sldId id="1156" r:id="rId2"/>
    <p:sldId id="1157" r:id="rId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37" autoAdjust="0"/>
  </p:normalViewPr>
  <p:slideViewPr>
    <p:cSldViewPr>
      <p:cViewPr varScale="1">
        <p:scale>
          <a:sx n="82" d="100"/>
          <a:sy n="82" d="100"/>
        </p:scale>
        <p:origin x="145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23.01.2023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23.01.2023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HNJyGrAEmQ&amp;ab_channel=simon42" TargetMode="External"/><Relationship Id="rId2" Type="http://schemas.openxmlformats.org/officeDocument/2006/relationships/hyperlink" Target="https://github.com/jens-maus/RaspberryMatic/wiki/Installation-HomeAssistan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B133E-9290-942D-F821-FDA066C6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CF09B2-D987-1729-818C-530C36D82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198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C2A02-0C50-5FC2-65CF-2061FF38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Material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2E642A-32FD-9303-3DF5-9CA696D111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Projekt</a:t>
            </a:r>
          </a:p>
          <a:p>
            <a:pPr lvl="1"/>
            <a:r>
              <a:rPr lang="de-AT" dirty="0">
                <a:hlinkClick r:id="rId2"/>
              </a:rPr>
              <a:t>https://github.com/jens-maus/RaspberryMatic/wiki/Installation-HomeAssistant</a:t>
            </a:r>
            <a:r>
              <a:rPr lang="de-AT" dirty="0"/>
              <a:t> </a:t>
            </a:r>
          </a:p>
          <a:p>
            <a:r>
              <a:rPr lang="de-AT" dirty="0"/>
              <a:t>Video</a:t>
            </a:r>
          </a:p>
          <a:p>
            <a:pPr lvl="1"/>
            <a:r>
              <a:rPr lang="de-AT" dirty="0">
                <a:hlinkClick r:id="rId3"/>
              </a:rPr>
              <a:t>https://www.youtube.com/watch?v=6HNJyGrAEmQ&amp;ab_channel=simon42</a:t>
            </a:r>
            <a:r>
              <a:rPr lang="de-AT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0850807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Wingdings</vt:lpstr>
      <vt:lpstr>2_Larissa</vt:lpstr>
      <vt:lpstr>PowerPoint-Präsentation</vt:lpstr>
      <vt:lpstr>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831</cp:revision>
  <dcterms:created xsi:type="dcterms:W3CDTF">2011-08-18T07:37:01Z</dcterms:created>
  <dcterms:modified xsi:type="dcterms:W3CDTF">2023-01-23T16:23:57Z</dcterms:modified>
</cp:coreProperties>
</file>