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27"/>
  </p:notesMasterIdLst>
  <p:handoutMasterIdLst>
    <p:handoutMasterId r:id="rId28"/>
  </p:handoutMasterIdLst>
  <p:sldIdLst>
    <p:sldId id="1275" r:id="rId2"/>
    <p:sldId id="1259" r:id="rId3"/>
    <p:sldId id="1261" r:id="rId4"/>
    <p:sldId id="1262" r:id="rId5"/>
    <p:sldId id="1260" r:id="rId6"/>
    <p:sldId id="1264" r:id="rId7"/>
    <p:sldId id="1263" r:id="rId8"/>
    <p:sldId id="1265" r:id="rId9"/>
    <p:sldId id="1267" r:id="rId10"/>
    <p:sldId id="1266" r:id="rId11"/>
    <p:sldId id="1268" r:id="rId12"/>
    <p:sldId id="1269" r:id="rId13"/>
    <p:sldId id="1270" r:id="rId14"/>
    <p:sldId id="1276" r:id="rId15"/>
    <p:sldId id="1277" r:id="rId16"/>
    <p:sldId id="1278" r:id="rId17"/>
    <p:sldId id="1279" r:id="rId18"/>
    <p:sldId id="1271" r:id="rId19"/>
    <p:sldId id="1280" r:id="rId20"/>
    <p:sldId id="1281" r:id="rId21"/>
    <p:sldId id="1282" r:id="rId22"/>
    <p:sldId id="1283" r:id="rId23"/>
    <p:sldId id="1272" r:id="rId24"/>
    <p:sldId id="1273" r:id="rId25"/>
    <p:sldId id="1274" r:id="rId26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>
      <p:cViewPr varScale="1">
        <p:scale>
          <a:sx n="82" d="100"/>
          <a:sy n="82" d="100"/>
        </p:scale>
        <p:origin x="145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12.04.2023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12.04.2023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37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alias: </a:t>
            </a:r>
            <a:r>
              <a:rPr lang="de-AT" dirty="0" err="1"/>
              <a:t>Watchdog</a:t>
            </a:r>
            <a:r>
              <a:rPr lang="de-AT" dirty="0"/>
              <a:t> Hass </a:t>
            </a:r>
            <a:r>
              <a:rPr lang="de-AT" dirty="0" err="1"/>
              <a:t>Leondingdescription</a:t>
            </a:r>
            <a:r>
              <a:rPr lang="de-AT" dirty="0"/>
              <a:t>: ''</a:t>
            </a:r>
            <a:r>
              <a:rPr lang="de-AT" dirty="0" err="1"/>
              <a:t>trigger</a:t>
            </a:r>
            <a:r>
              <a:rPr lang="de-AT" dirty="0"/>
              <a:t>:  - </a:t>
            </a:r>
            <a:r>
              <a:rPr lang="de-AT" dirty="0" err="1"/>
              <a:t>platform</a:t>
            </a:r>
            <a:r>
              <a:rPr lang="de-AT" dirty="0"/>
              <a:t>: </a:t>
            </a:r>
            <a:r>
              <a:rPr lang="de-AT" dirty="0" err="1"/>
              <a:t>webhook</a:t>
            </a:r>
            <a:r>
              <a:rPr lang="de-AT" dirty="0"/>
              <a:t>    </a:t>
            </a:r>
            <a:r>
              <a:rPr lang="de-AT" dirty="0" err="1"/>
              <a:t>webhook_id</a:t>
            </a:r>
            <a:r>
              <a:rPr lang="de-AT" dirty="0"/>
              <a:t>: watchdog-hass-leonding-ewRSJrT61L8d6R6rB5pCB2lY    </a:t>
            </a:r>
            <a:r>
              <a:rPr lang="de-AT" dirty="0" err="1"/>
              <a:t>id</a:t>
            </a:r>
            <a:r>
              <a:rPr lang="de-AT" dirty="0"/>
              <a:t>: </a:t>
            </a:r>
            <a:r>
              <a:rPr lang="de-AT" dirty="0" err="1"/>
              <a:t>webhook_received_from_hassleo</a:t>
            </a:r>
            <a:r>
              <a:rPr lang="de-AT" dirty="0"/>
              <a:t>  - </a:t>
            </a:r>
            <a:r>
              <a:rPr lang="de-AT" dirty="0" err="1"/>
              <a:t>platform</a:t>
            </a:r>
            <a:r>
              <a:rPr lang="de-AT" dirty="0"/>
              <a:t>: </a:t>
            </a:r>
            <a:r>
              <a:rPr lang="de-AT" dirty="0" err="1"/>
              <a:t>time_pattern</a:t>
            </a:r>
            <a:r>
              <a:rPr lang="de-AT" dirty="0"/>
              <a:t>    </a:t>
            </a:r>
            <a:r>
              <a:rPr lang="de-AT" dirty="0" err="1"/>
              <a:t>minutes</a:t>
            </a:r>
            <a:r>
              <a:rPr lang="de-AT" dirty="0"/>
              <a:t>: /30    </a:t>
            </a:r>
            <a:r>
              <a:rPr lang="de-AT" dirty="0" err="1"/>
              <a:t>id</a:t>
            </a:r>
            <a:r>
              <a:rPr lang="de-AT" dirty="0"/>
              <a:t>: </a:t>
            </a:r>
            <a:r>
              <a:rPr lang="de-AT" dirty="0" err="1"/>
              <a:t>watchdog_time_ellapsedcondition</a:t>
            </a:r>
            <a:r>
              <a:rPr lang="de-AT" dirty="0"/>
              <a:t>: []</a:t>
            </a:r>
            <a:r>
              <a:rPr lang="de-AT" dirty="0" err="1"/>
              <a:t>action</a:t>
            </a:r>
            <a:r>
              <a:rPr lang="de-AT" dirty="0"/>
              <a:t>:  - </a:t>
            </a:r>
            <a:r>
              <a:rPr lang="de-AT" dirty="0" err="1"/>
              <a:t>choose</a:t>
            </a:r>
            <a:r>
              <a:rPr lang="de-AT" dirty="0"/>
              <a:t>:      - </a:t>
            </a:r>
            <a:r>
              <a:rPr lang="de-AT" dirty="0" err="1"/>
              <a:t>conditions</a:t>
            </a:r>
            <a:r>
              <a:rPr lang="de-AT" dirty="0"/>
              <a:t>:          - </a:t>
            </a:r>
            <a:r>
              <a:rPr lang="de-AT" dirty="0" err="1"/>
              <a:t>condition</a:t>
            </a:r>
            <a:r>
              <a:rPr lang="de-AT" dirty="0"/>
              <a:t>: </a:t>
            </a:r>
            <a:r>
              <a:rPr lang="de-AT" dirty="0" err="1"/>
              <a:t>trigger</a:t>
            </a:r>
            <a:r>
              <a:rPr lang="de-AT" dirty="0"/>
              <a:t>            </a:t>
            </a:r>
            <a:r>
              <a:rPr lang="de-AT" dirty="0" err="1"/>
              <a:t>id</a:t>
            </a:r>
            <a:r>
              <a:rPr lang="de-AT" dirty="0"/>
              <a:t>: </a:t>
            </a:r>
            <a:r>
              <a:rPr lang="de-AT" dirty="0" err="1"/>
              <a:t>webhook_received_from_hassleo</a:t>
            </a:r>
            <a:r>
              <a:rPr lang="de-AT" dirty="0"/>
              <a:t>        </a:t>
            </a:r>
            <a:r>
              <a:rPr lang="de-AT" dirty="0" err="1"/>
              <a:t>sequence</a:t>
            </a:r>
            <a:r>
              <a:rPr lang="de-AT" dirty="0"/>
              <a:t>:          - </a:t>
            </a:r>
            <a:r>
              <a:rPr lang="de-AT" dirty="0" err="1"/>
              <a:t>service</a:t>
            </a:r>
            <a:r>
              <a:rPr lang="de-AT" dirty="0"/>
              <a:t>: </a:t>
            </a:r>
            <a:r>
              <a:rPr lang="de-AT" dirty="0" err="1"/>
              <a:t>input_datetime.set_datetime</a:t>
            </a:r>
            <a:r>
              <a:rPr lang="de-AT" dirty="0"/>
              <a:t>            </a:t>
            </a:r>
            <a:r>
              <a:rPr lang="de-AT" dirty="0" err="1"/>
              <a:t>target</a:t>
            </a:r>
            <a:r>
              <a:rPr lang="de-AT" dirty="0"/>
              <a:t>:              </a:t>
            </a:r>
            <a:r>
              <a:rPr lang="de-AT" dirty="0" err="1"/>
              <a:t>entity_id</a:t>
            </a:r>
            <a:r>
              <a:rPr lang="de-AT" dirty="0"/>
              <a:t>: </a:t>
            </a:r>
            <a:r>
              <a:rPr lang="de-AT" dirty="0" err="1"/>
              <a:t>input_datetime.remote_last_heartbeat_time</a:t>
            </a:r>
            <a:r>
              <a:rPr lang="de-AT" dirty="0"/>
              <a:t>            </a:t>
            </a:r>
            <a:r>
              <a:rPr lang="de-AT" dirty="0" err="1"/>
              <a:t>data</a:t>
            </a:r>
            <a:r>
              <a:rPr lang="de-AT" dirty="0"/>
              <a:t>:              </a:t>
            </a:r>
            <a:r>
              <a:rPr lang="de-AT" dirty="0" err="1"/>
              <a:t>datetime</a:t>
            </a:r>
            <a:r>
              <a:rPr lang="de-AT" dirty="0"/>
              <a:t>: '{{ </a:t>
            </a:r>
            <a:r>
              <a:rPr lang="de-AT" dirty="0" err="1"/>
              <a:t>now</a:t>
            </a:r>
            <a:r>
              <a:rPr lang="de-AT" dirty="0"/>
              <a:t>().</a:t>
            </a:r>
            <a:r>
              <a:rPr lang="de-AT" dirty="0" err="1"/>
              <a:t>strftime</a:t>
            </a:r>
            <a:r>
              <a:rPr lang="de-AT" dirty="0"/>
              <a:t>(''%Y-%m-%d %H:%M:%S'') }}'          - </a:t>
            </a:r>
            <a:r>
              <a:rPr lang="de-AT" dirty="0" err="1"/>
              <a:t>service</a:t>
            </a:r>
            <a:r>
              <a:rPr lang="de-AT" dirty="0"/>
              <a:t>: </a:t>
            </a:r>
            <a:r>
              <a:rPr lang="de-AT" dirty="0" err="1"/>
              <a:t>input_select.select_option</a:t>
            </a:r>
            <a:r>
              <a:rPr lang="de-AT" dirty="0"/>
              <a:t>            </a:t>
            </a:r>
            <a:r>
              <a:rPr lang="de-AT" dirty="0" err="1"/>
              <a:t>target</a:t>
            </a:r>
            <a:r>
              <a:rPr lang="de-AT" dirty="0"/>
              <a:t>:              </a:t>
            </a:r>
            <a:r>
              <a:rPr lang="de-AT" dirty="0" err="1"/>
              <a:t>entity_id</a:t>
            </a:r>
            <a:r>
              <a:rPr lang="de-AT" dirty="0"/>
              <a:t>: </a:t>
            </a:r>
            <a:r>
              <a:rPr lang="de-AT" dirty="0" err="1"/>
              <a:t>input_select.remote_system_status</a:t>
            </a:r>
            <a:r>
              <a:rPr lang="de-AT" dirty="0"/>
              <a:t>            </a:t>
            </a:r>
            <a:r>
              <a:rPr lang="de-AT" dirty="0" err="1"/>
              <a:t>data</a:t>
            </a:r>
            <a:r>
              <a:rPr lang="de-AT" dirty="0"/>
              <a:t>:              </a:t>
            </a:r>
            <a:r>
              <a:rPr lang="de-AT" dirty="0" err="1"/>
              <a:t>option</a:t>
            </a:r>
            <a:r>
              <a:rPr lang="de-AT" dirty="0"/>
              <a:t>: online      - </a:t>
            </a:r>
            <a:r>
              <a:rPr lang="de-AT" dirty="0" err="1"/>
              <a:t>conditions</a:t>
            </a:r>
            <a:r>
              <a:rPr lang="de-AT" dirty="0"/>
              <a:t>:          - </a:t>
            </a:r>
            <a:r>
              <a:rPr lang="de-AT" dirty="0" err="1"/>
              <a:t>condition</a:t>
            </a:r>
            <a:r>
              <a:rPr lang="de-AT" dirty="0"/>
              <a:t>: </a:t>
            </a:r>
            <a:r>
              <a:rPr lang="de-AT" dirty="0" err="1"/>
              <a:t>trigger</a:t>
            </a:r>
            <a:r>
              <a:rPr lang="de-AT" dirty="0"/>
              <a:t>            </a:t>
            </a:r>
            <a:r>
              <a:rPr lang="de-AT" dirty="0" err="1"/>
              <a:t>id</a:t>
            </a:r>
            <a:r>
              <a:rPr lang="de-AT" dirty="0"/>
              <a:t>: </a:t>
            </a:r>
            <a:r>
              <a:rPr lang="de-AT" dirty="0" err="1"/>
              <a:t>watchdog_time_ellapsed</a:t>
            </a:r>
            <a:r>
              <a:rPr lang="de-AT" dirty="0"/>
              <a:t>          - </a:t>
            </a:r>
            <a:r>
              <a:rPr lang="de-AT" dirty="0" err="1"/>
              <a:t>condition</a:t>
            </a:r>
            <a:r>
              <a:rPr lang="de-AT" dirty="0"/>
              <a:t>: </a:t>
            </a:r>
            <a:r>
              <a:rPr lang="de-AT" dirty="0" err="1"/>
              <a:t>template</a:t>
            </a:r>
            <a:r>
              <a:rPr lang="de-AT" dirty="0"/>
              <a:t>            </a:t>
            </a:r>
            <a:r>
              <a:rPr lang="de-AT" dirty="0" err="1"/>
              <a:t>value_template</a:t>
            </a:r>
            <a:r>
              <a:rPr lang="de-AT" dirty="0"/>
              <a:t>: '{{ (</a:t>
            </a:r>
            <a:r>
              <a:rPr lang="de-AT" dirty="0" err="1"/>
              <a:t>as_timestamp</a:t>
            </a:r>
            <a:r>
              <a:rPr lang="de-AT" dirty="0"/>
              <a:t>(</a:t>
            </a:r>
            <a:r>
              <a:rPr lang="de-AT" dirty="0" err="1"/>
              <a:t>now</a:t>
            </a:r>
            <a:r>
              <a:rPr lang="de-AT" dirty="0"/>
              <a:t>()) - </a:t>
            </a:r>
            <a:r>
              <a:rPr lang="de-AT" dirty="0" err="1"/>
              <a:t>as_timestamp</a:t>
            </a:r>
            <a:r>
              <a:rPr lang="de-AT" dirty="0"/>
              <a:t>(</a:t>
            </a:r>
            <a:r>
              <a:rPr lang="de-AT" dirty="0" err="1"/>
              <a:t>states</a:t>
            </a:r>
            <a:r>
              <a:rPr lang="de-AT" dirty="0"/>
              <a:t>(''</a:t>
            </a:r>
            <a:r>
              <a:rPr lang="de-AT" dirty="0" err="1"/>
              <a:t>input_datetime.remote_last_heartbeat_time</a:t>
            </a:r>
            <a:r>
              <a:rPr lang="de-AT" dirty="0"/>
              <a:t>''))) &lt; 3600 }}'        </a:t>
            </a:r>
            <a:r>
              <a:rPr lang="de-AT" dirty="0" err="1"/>
              <a:t>sequence</a:t>
            </a:r>
            <a:r>
              <a:rPr lang="de-AT" dirty="0"/>
              <a:t>:          - </a:t>
            </a:r>
            <a:r>
              <a:rPr lang="de-AT" dirty="0" err="1"/>
              <a:t>service</a:t>
            </a:r>
            <a:r>
              <a:rPr lang="de-AT" dirty="0"/>
              <a:t>: </a:t>
            </a:r>
            <a:r>
              <a:rPr lang="de-AT" dirty="0" err="1"/>
              <a:t>input_select.select_option</a:t>
            </a:r>
            <a:r>
              <a:rPr lang="de-AT" dirty="0"/>
              <a:t>            </a:t>
            </a:r>
            <a:r>
              <a:rPr lang="de-AT" dirty="0" err="1"/>
              <a:t>target</a:t>
            </a:r>
            <a:r>
              <a:rPr lang="de-AT" dirty="0"/>
              <a:t>:              </a:t>
            </a:r>
            <a:r>
              <a:rPr lang="de-AT" dirty="0" err="1"/>
              <a:t>entity_id</a:t>
            </a:r>
            <a:r>
              <a:rPr lang="de-AT" dirty="0"/>
              <a:t>: </a:t>
            </a:r>
            <a:r>
              <a:rPr lang="de-AT" dirty="0" err="1"/>
              <a:t>input_select.remote_system_status</a:t>
            </a:r>
            <a:r>
              <a:rPr lang="de-AT" dirty="0"/>
              <a:t>            </a:t>
            </a:r>
            <a:r>
              <a:rPr lang="de-AT" dirty="0" err="1"/>
              <a:t>data</a:t>
            </a:r>
            <a:r>
              <a:rPr lang="de-AT" dirty="0"/>
              <a:t>:              </a:t>
            </a:r>
            <a:r>
              <a:rPr lang="de-AT" dirty="0" err="1"/>
              <a:t>option</a:t>
            </a:r>
            <a:r>
              <a:rPr lang="de-AT" dirty="0"/>
              <a:t>: online    </a:t>
            </a:r>
            <a:r>
              <a:rPr lang="de-AT" dirty="0" err="1"/>
              <a:t>default</a:t>
            </a:r>
            <a:r>
              <a:rPr lang="de-AT" dirty="0"/>
              <a:t>:     - </a:t>
            </a:r>
            <a:r>
              <a:rPr lang="de-AT" dirty="0" err="1"/>
              <a:t>service</a:t>
            </a:r>
            <a:r>
              <a:rPr lang="de-AT" dirty="0"/>
              <a:t>: </a:t>
            </a:r>
            <a:r>
              <a:rPr lang="de-AT" dirty="0" err="1"/>
              <a:t>input_select.select_option</a:t>
            </a:r>
            <a:r>
              <a:rPr lang="de-AT" dirty="0"/>
              <a:t>      </a:t>
            </a:r>
            <a:r>
              <a:rPr lang="de-AT" dirty="0" err="1"/>
              <a:t>target</a:t>
            </a:r>
            <a:r>
              <a:rPr lang="de-AT" dirty="0"/>
              <a:t>:        </a:t>
            </a:r>
            <a:r>
              <a:rPr lang="de-AT" dirty="0" err="1"/>
              <a:t>entity_id</a:t>
            </a:r>
            <a:r>
              <a:rPr lang="de-AT" dirty="0"/>
              <a:t>: </a:t>
            </a:r>
            <a:r>
              <a:rPr lang="de-AT" dirty="0" err="1"/>
              <a:t>input_select.remote_system_status</a:t>
            </a:r>
            <a:r>
              <a:rPr lang="de-AT" dirty="0"/>
              <a:t>      </a:t>
            </a:r>
            <a:r>
              <a:rPr lang="de-AT" dirty="0" err="1"/>
              <a:t>data</a:t>
            </a:r>
            <a:r>
              <a:rPr lang="de-AT" dirty="0"/>
              <a:t>:        </a:t>
            </a:r>
            <a:r>
              <a:rPr lang="de-AT" dirty="0" err="1"/>
              <a:t>option</a:t>
            </a:r>
            <a:r>
              <a:rPr lang="de-AT" dirty="0"/>
              <a:t>: offline    - </a:t>
            </a:r>
            <a:r>
              <a:rPr lang="de-AT" dirty="0" err="1"/>
              <a:t>service</a:t>
            </a:r>
            <a:r>
              <a:rPr lang="de-AT" dirty="0"/>
              <a:t>: notify.mobile_app_21081111rg      </a:t>
            </a:r>
            <a:r>
              <a:rPr lang="de-AT" dirty="0" err="1"/>
              <a:t>data</a:t>
            </a:r>
            <a:r>
              <a:rPr lang="de-AT" dirty="0"/>
              <a:t>:        </a:t>
            </a:r>
            <a:r>
              <a:rPr lang="de-AT" dirty="0" err="1"/>
              <a:t>message</a:t>
            </a:r>
            <a:r>
              <a:rPr lang="de-AT" dirty="0"/>
              <a:t>: Hass Leonding ist </a:t>
            </a:r>
            <a:r>
              <a:rPr lang="de-AT" dirty="0" err="1"/>
              <a:t>offline!mode</a:t>
            </a:r>
            <a:r>
              <a:rPr lang="de-AT" dirty="0"/>
              <a:t>: </a:t>
            </a:r>
            <a:r>
              <a:rPr lang="de-AT" dirty="0" err="1"/>
              <a:t>single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2438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alias: </a:t>
            </a:r>
            <a:r>
              <a:rPr lang="de-AT" dirty="0" err="1"/>
              <a:t>Heartbeat</a:t>
            </a:r>
            <a:r>
              <a:rPr lang="de-AT" dirty="0"/>
              <a:t> an </a:t>
            </a:r>
            <a:r>
              <a:rPr lang="de-AT" dirty="0" err="1"/>
              <a:t>Watchdogdescription</a:t>
            </a:r>
            <a:r>
              <a:rPr lang="de-AT" dirty="0"/>
              <a:t>: ''</a:t>
            </a:r>
            <a:r>
              <a:rPr lang="de-AT" dirty="0" err="1"/>
              <a:t>trigger</a:t>
            </a:r>
            <a:r>
              <a:rPr lang="de-AT" dirty="0"/>
              <a:t>:  - </a:t>
            </a:r>
            <a:r>
              <a:rPr lang="de-AT" dirty="0" err="1"/>
              <a:t>platform</a:t>
            </a:r>
            <a:r>
              <a:rPr lang="de-AT" dirty="0"/>
              <a:t>: </a:t>
            </a:r>
            <a:r>
              <a:rPr lang="de-AT" dirty="0" err="1"/>
              <a:t>time_pattern</a:t>
            </a:r>
            <a:r>
              <a:rPr lang="de-AT" dirty="0"/>
              <a:t>    </a:t>
            </a:r>
            <a:r>
              <a:rPr lang="de-AT" dirty="0" err="1"/>
              <a:t>minutes</a:t>
            </a:r>
            <a:r>
              <a:rPr lang="de-AT" dirty="0"/>
              <a:t>: /30  - </a:t>
            </a:r>
            <a:r>
              <a:rPr lang="de-AT" dirty="0" err="1"/>
              <a:t>platform</a:t>
            </a:r>
            <a:r>
              <a:rPr lang="de-AT" dirty="0"/>
              <a:t>: </a:t>
            </a:r>
            <a:r>
              <a:rPr lang="de-AT" dirty="0" err="1"/>
              <a:t>homeassistant</a:t>
            </a:r>
            <a:r>
              <a:rPr lang="de-AT" dirty="0"/>
              <a:t>    </a:t>
            </a:r>
            <a:r>
              <a:rPr lang="de-AT" dirty="0" err="1"/>
              <a:t>event</a:t>
            </a:r>
            <a:r>
              <a:rPr lang="de-AT" dirty="0"/>
              <a:t>: </a:t>
            </a:r>
            <a:r>
              <a:rPr lang="de-AT" dirty="0" err="1"/>
              <a:t>startcondition</a:t>
            </a:r>
            <a:r>
              <a:rPr lang="de-AT" dirty="0"/>
              <a:t>: []</a:t>
            </a:r>
            <a:r>
              <a:rPr lang="de-AT" dirty="0" err="1"/>
              <a:t>action</a:t>
            </a:r>
            <a:r>
              <a:rPr lang="de-AT" dirty="0"/>
              <a:t>:  - </a:t>
            </a:r>
            <a:r>
              <a:rPr lang="de-AT" dirty="0" err="1"/>
              <a:t>service</a:t>
            </a:r>
            <a:r>
              <a:rPr lang="de-AT" dirty="0"/>
              <a:t>: </a:t>
            </a:r>
            <a:r>
              <a:rPr lang="de-AT" dirty="0" err="1"/>
              <a:t>rest_command.watchdog_webhook</a:t>
            </a:r>
            <a:r>
              <a:rPr lang="de-AT" dirty="0"/>
              <a:t>    </a:t>
            </a:r>
            <a:r>
              <a:rPr lang="de-AT" dirty="0" err="1"/>
              <a:t>data</a:t>
            </a:r>
            <a:r>
              <a:rPr lang="de-AT" dirty="0"/>
              <a:t>: {}</a:t>
            </a:r>
            <a:r>
              <a:rPr lang="de-AT" dirty="0" err="1"/>
              <a:t>mode</a:t>
            </a:r>
            <a:r>
              <a:rPr lang="de-AT" dirty="0"/>
              <a:t>: </a:t>
            </a:r>
            <a:r>
              <a:rPr lang="de-AT" dirty="0" err="1"/>
              <a:t>single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8690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362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kUhuYaRVJg&amp;ab_channel=SlackerLab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lacker-labs.com/2021/08/28/home-assistant-webhook-primer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15B347-6A92-3127-A913-F6AC6FC9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Webhook</a:t>
            </a:r>
            <a:r>
              <a:rPr lang="de-AT" dirty="0"/>
              <a:t> in </a:t>
            </a:r>
            <a:r>
              <a:rPr lang="de-AT" dirty="0" err="1"/>
              <a:t>Homeassistant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591481-3A36-79F1-CBE6-770DB06CE7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Trigger in Automatisierungen, der per Web-Request ausgelöst werden kann</a:t>
            </a:r>
          </a:p>
          <a:p>
            <a:pPr lvl="1"/>
            <a:r>
              <a:rPr lang="de-AT" dirty="0"/>
              <a:t>Request kann als Post-Request auch Daten mitschicken</a:t>
            </a:r>
          </a:p>
          <a:p>
            <a:pPr lvl="1"/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3665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29DDD-29B0-9E42-474C-F9C30C0F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Notification</a:t>
            </a:r>
            <a:r>
              <a:rPr lang="de-AT" dirty="0"/>
              <a:t> an Handy senden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BAB3BB-EF20-6F86-93C2-AAEAE5593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Wieder in </a:t>
            </a:r>
            <a:r>
              <a:rPr lang="de-AT" dirty="0" err="1"/>
              <a:t>Yaml</a:t>
            </a: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8557C47-2B9A-0FAA-99F3-7447B64C3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09800"/>
            <a:ext cx="68294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39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7BA51-542A-268B-3B9B-D81E5D17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Systemüberwachung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2ACE4D-F118-138E-F28F-0AEEB3617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1600" dirty="0">
                <a:hlinkClick r:id="rId2"/>
              </a:rPr>
              <a:t>https://www.youtube.com/watch?v=xkUhuYaRVJg&amp;ab_channel=SlackerLabs</a:t>
            </a:r>
            <a:r>
              <a:rPr lang="de-AT" sz="1600" dirty="0"/>
              <a:t> </a:t>
            </a:r>
          </a:p>
          <a:p>
            <a:r>
              <a:rPr lang="de-AT" sz="2400" dirty="0"/>
              <a:t>Zwei Home </a:t>
            </a:r>
            <a:r>
              <a:rPr lang="de-AT" sz="2400" dirty="0" err="1"/>
              <a:t>Assistant</a:t>
            </a:r>
            <a:r>
              <a:rPr lang="de-AT" sz="2400" dirty="0"/>
              <a:t>-Instanzen überwachen sich gegenseitig</a:t>
            </a:r>
          </a:p>
          <a:p>
            <a:r>
              <a:rPr lang="de-AT" sz="2400" dirty="0"/>
              <a:t>Jede Instanz (Observable) schickt halbstündlich eine Meldung (</a:t>
            </a:r>
            <a:r>
              <a:rPr lang="de-AT" sz="2400" dirty="0" err="1"/>
              <a:t>Heartbeat</a:t>
            </a:r>
            <a:r>
              <a:rPr lang="de-AT" sz="2400" dirty="0"/>
              <a:t>) an einen </a:t>
            </a:r>
            <a:r>
              <a:rPr lang="de-AT" sz="2400" dirty="0" err="1"/>
              <a:t>Webhook</a:t>
            </a:r>
            <a:r>
              <a:rPr lang="de-AT" sz="2400" dirty="0"/>
              <a:t> auf der Gegenseite (Observer)</a:t>
            </a:r>
          </a:p>
          <a:p>
            <a:r>
              <a:rPr lang="de-AT" sz="2400" dirty="0"/>
              <a:t>Der Observer verständigt den Sysadmin, wenn der </a:t>
            </a:r>
            <a:r>
              <a:rPr lang="de-AT" sz="2400" dirty="0" err="1"/>
              <a:t>Heartbeat</a:t>
            </a:r>
            <a:r>
              <a:rPr lang="de-AT" sz="2400" dirty="0"/>
              <a:t> länger als eine Stunde ausbleibt.</a:t>
            </a:r>
          </a:p>
          <a:p>
            <a:r>
              <a:rPr lang="de-AT" sz="2400" dirty="0"/>
              <a:t>Im Gegenzug tauschen Observer </a:t>
            </a:r>
            <a:r>
              <a:rPr lang="de-AT" sz="2400" dirty="0">
                <a:sym typeface="Wingdings" panose="05000000000000000000" pitchFamily="2" charset="2"/>
              </a:rPr>
              <a:t> Observable die Rollen</a:t>
            </a:r>
          </a:p>
          <a:p>
            <a:r>
              <a:rPr lang="de-AT" sz="2400" dirty="0">
                <a:sym typeface="Wingdings" panose="05000000000000000000" pitchFamily="2" charset="2"/>
              </a:rPr>
              <a:t>Ein Problem gibt es nur, wenn beide Systeme ausfallen</a:t>
            </a:r>
            <a:endParaRPr lang="de-AT" sz="2400" dirty="0"/>
          </a:p>
          <a:p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808085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1216D-2853-D034-3D78-3394199E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Zwei Helper (Observer)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07BDF2-E935-8897-746C-3167594C70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1268760"/>
            <a:ext cx="4319711" cy="4608165"/>
          </a:xfrm>
        </p:spPr>
        <p:txBody>
          <a:bodyPr/>
          <a:lstStyle/>
          <a:p>
            <a:r>
              <a:rPr lang="de-AT" sz="2000" dirty="0" err="1"/>
              <a:t>remote_last_heartbeat_time</a:t>
            </a:r>
            <a:endParaRPr lang="de-AT" sz="2000" dirty="0"/>
          </a:p>
          <a:p>
            <a:pPr lvl="1"/>
            <a:r>
              <a:rPr lang="de-AT" sz="1800" dirty="0"/>
              <a:t>Zeit der letzten Meldung durch Observable</a:t>
            </a:r>
          </a:p>
          <a:p>
            <a:r>
              <a:rPr lang="de-AT" sz="2000" dirty="0" err="1"/>
              <a:t>remote_system_status</a:t>
            </a:r>
            <a:r>
              <a:rPr lang="de-AT" sz="2000" dirty="0"/>
              <a:t> </a:t>
            </a:r>
          </a:p>
          <a:p>
            <a:pPr lvl="1"/>
            <a:r>
              <a:rPr lang="de-AT" sz="1800" dirty="0"/>
              <a:t>Aktueller Status des Observables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27CBAC-365B-4AF6-90EB-693F00632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029" y="1268413"/>
            <a:ext cx="2230219" cy="380556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5D6A68E-E73F-FA87-CD3A-7B678EF66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117" y="1261720"/>
            <a:ext cx="2230219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61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770B5-75DC-5C9F-0D7E-86BA1614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Automation Observer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F5AAEA-2A93-6418-B95C-B94C73CB70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Zwei Trigger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802A9DC-5A15-9ACF-F489-61D861083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91" y="2060848"/>
            <a:ext cx="9144000" cy="345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67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BACFA-21D5-61BC-47D8-C08CE487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Feuert alle 30 Minuten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4C413B-6B6B-E7F3-7AAE-BF0D897FA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695A7C9-1E0F-5AEA-A1B4-BA5D2C323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08" y="1412776"/>
            <a:ext cx="8028384" cy="290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26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B27568-FE94-4E2F-A563-32C6823E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Zwei Optionen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364D7D-2475-94D9-6C08-1CB6872FA6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496" y="980728"/>
            <a:ext cx="8207375" cy="4608165"/>
          </a:xfrm>
        </p:spPr>
        <p:txBody>
          <a:bodyPr/>
          <a:lstStyle/>
          <a:p>
            <a:r>
              <a:rPr lang="de-AT" dirty="0"/>
              <a:t>Zeitablauf oder Request empfangen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4334426-F31E-9195-45AC-E2D9CAD79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556792"/>
            <a:ext cx="9144000" cy="463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98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AB4BA-695F-00F4-1EF5-5C95EEB7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Zeit noch nicht abgelaufen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613DC8-1175-DD28-8970-7011D71894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4825F52-BCCF-58D0-B5B7-3322E102D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0865"/>
            <a:ext cx="9144000" cy="443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70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359EB-0E50-4065-FD35-1E44A22D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.. Setze Status auf offline und </a:t>
            </a:r>
            <a:r>
              <a:rPr lang="de-AT" dirty="0" err="1"/>
              <a:t>notify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17B888-AA49-CCBA-23C6-28EBC8DBE3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CC2FC8-A5B3-FFDE-1C8A-5452FA3B5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593"/>
            <a:ext cx="9144000" cy="164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41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461F8-0347-EFCB-6C6C-4DB1D9BC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Überwachtes System (Observable)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1EB868-99B7-5627-626F-64B545ADAE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REST-Kommando für </a:t>
            </a:r>
            <a:r>
              <a:rPr lang="de-AT" dirty="0" err="1"/>
              <a:t>Heartbeat</a:t>
            </a:r>
            <a:r>
              <a:rPr lang="de-AT" dirty="0"/>
              <a:t> anlegen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8596E01-9012-0064-9813-DA8156F13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355" y="1942469"/>
            <a:ext cx="9144000" cy="278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19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DD8092-22B0-FF1F-0519-F5A41C2B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 </a:t>
            </a:r>
            <a:r>
              <a:rPr lang="de-AT" dirty="0" err="1"/>
              <a:t>Yaml</a:t>
            </a:r>
            <a:r>
              <a:rPr lang="de-AT" dirty="0"/>
              <a:t>: Trigger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A3584E-C744-4979-13B7-5CC8F71EF0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Trigger-</a:t>
            </a:r>
            <a:r>
              <a:rPr lang="de-AT" dirty="0" err="1"/>
              <a:t>Id</a:t>
            </a:r>
            <a:r>
              <a:rPr lang="de-AT" dirty="0"/>
              <a:t> für spätere Auswahl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080BE1B-AAF2-0745-6808-29539152F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60848"/>
            <a:ext cx="8126415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7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CF6B-A5E4-33F9-CA01-57AA9087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5D488B-BBD5-14E6-2AA9-36C96F528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1800" dirty="0">
                <a:hlinkClick r:id="rId2"/>
              </a:rPr>
              <a:t>https://slacker-labs.com/2021/08/28/home-assistant-webhook-primer/</a:t>
            </a:r>
            <a:r>
              <a:rPr lang="de-AT" sz="180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7575CFE-BF94-BFE8-DFDE-103EBE8F3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72816"/>
            <a:ext cx="7452320" cy="425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29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060E7B-4628-16ED-862C-FD56D0CC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Request empfangen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7C896F-71F0-1E70-3D46-8F21B2540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0D6A330-5F4D-6DE2-536E-80909C2E5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74" y="1268413"/>
            <a:ext cx="8161194" cy="417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22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C33A6-FE3F-F77E-C8CE-2D70D8C4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Zeit noch nicht abgelaufen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8D78E4-606E-9278-6735-1E8FA6A6EB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81BEA37-0318-20AC-57A4-8FD07E1AE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8320535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16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B53B3-23B5-5D9B-1A8B-E2BD1F9F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else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 Alarm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AAED0D-A5C4-E81E-7ECB-3333AB228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622E2B8-9F81-D66B-1DFC-A0E000E5F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68413"/>
            <a:ext cx="7034534" cy="304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60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59DC1-3EBD-963D-BF81-F54C0AF8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Automation schickt alle 30 Min. </a:t>
            </a:r>
            <a:r>
              <a:rPr lang="de-AT" dirty="0" err="1"/>
              <a:t>Heartbeat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DD5A1A-80DE-D494-50D5-67179BE895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0806C37-89E6-70C6-BFC1-DF4AFCDB4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1255"/>
            <a:ext cx="9144000" cy="399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1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88AC6-F0C5-3BD8-1A2A-A99D7E34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A59F05-BB8D-15B9-19B0-235B25BBF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sz="2400" dirty="0"/>
              <a:t>Observable: Automation deaktivieren</a:t>
            </a:r>
          </a:p>
          <a:p>
            <a:r>
              <a:rPr lang="de-AT" sz="2400" dirty="0"/>
              <a:t>Observer: nach gut einer Stunde sollte Alarm kommen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D62053-1FDA-757A-94A7-6FCDA322A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5" y="2276872"/>
            <a:ext cx="6776713" cy="460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11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4FD31-5214-9C6B-4241-29D542621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Kommt der </a:t>
            </a:r>
            <a:r>
              <a:rPr lang="de-AT" dirty="0" err="1"/>
              <a:t>HeartBeat</a:t>
            </a:r>
            <a:r>
              <a:rPr lang="de-AT" dirty="0"/>
              <a:t> an?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3AF54C-6656-9502-5E46-53D691D70B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Alle ½ Stunde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874B28-377A-AF37-5F09-F4411611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0756"/>
            <a:ext cx="9144000" cy="345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6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C8805-92E2-A7BA-E502-F7FB7EF8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Vorbereitungen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39F868-C751-7A06-984D-019F248EB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Rest-Client in </a:t>
            </a:r>
            <a:r>
              <a:rPr lang="de-AT" dirty="0" err="1"/>
              <a:t>VsCode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1A1678-240A-B149-1EEF-39D956012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196752"/>
            <a:ext cx="34385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2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65511-DAE8-25D3-E777-17464627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Automatisierung beim Empfänger anlegen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2960C7-0954-BEF6-FDD3-78F31B111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097E33-2C0E-7BC4-BBD7-FF8290F9C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8" y="1196752"/>
            <a:ext cx="7884368" cy="324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6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DF6F4-B25D-21E7-E674-13DBC799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 Eintreffen </a:t>
            </a:r>
            <a:r>
              <a:rPr lang="de-AT" dirty="0">
                <a:sym typeface="Wingdings" panose="05000000000000000000" pitchFamily="2" charset="2"/>
              </a:rPr>
              <a:t> simple </a:t>
            </a:r>
            <a:r>
              <a:rPr lang="de-AT" dirty="0" err="1">
                <a:sym typeface="Wingdings" panose="05000000000000000000" pitchFamily="2" charset="2"/>
              </a:rPr>
              <a:t>Notification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2E4E7A-6479-3CA2-1A10-BFAB58803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C280B9-0C79-1171-E3A9-2BF21E976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413"/>
            <a:ext cx="7740352" cy="401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1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5ABF4-D349-528F-49FC-745218D2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Post-Request senden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B87706-7C0E-9243-E6D9-833EF25E4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http://hasshmo.duckdns.org:8123/api/webhook/watchdog-hass-leonding-ewRSJrT61L8d6R6rB5pCB2lY</a:t>
            </a:r>
          </a:p>
          <a:p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C082322-D2A6-4E69-D57A-185CABAC9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7893"/>
            <a:ext cx="9144000" cy="198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5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CCAF6-EE9D-1B6A-E2A6-964E78EA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Notification</a:t>
            </a:r>
            <a:r>
              <a:rPr lang="de-AT" dirty="0"/>
              <a:t> in Home </a:t>
            </a:r>
            <a:r>
              <a:rPr lang="de-AT" dirty="0" err="1"/>
              <a:t>Assistant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E829E3-9DC2-EC44-8ADB-DB9B331DCC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221E09-8EDE-917C-A43B-97176D82F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268413"/>
            <a:ext cx="57816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5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23AC1-F3C2-B7C5-8773-6C036F7F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JSON auslesen </a:t>
            </a:r>
            <a:r>
              <a:rPr lang="de-AT" dirty="0">
                <a:sym typeface="Wingdings" panose="05000000000000000000" pitchFamily="2" charset="2"/>
              </a:rPr>
              <a:t> YAML-Editor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F40733-A5BE-0549-D668-2789685924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894ECFC-6995-6C6B-D30D-C2FEB7FA6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4005064"/>
            <a:ext cx="4470061" cy="206310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22824D3-7405-3A93-3748-C0E7F7F2A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24744"/>
            <a:ext cx="6876256" cy="27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2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A51AB-5941-63B4-7A95-F36DE463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Automation als YAML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E12481-16FD-AEC6-469F-9F9BCAD07F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CBC20D-2153-4C67-2340-8AB42A31F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243869"/>
            <a:ext cx="54102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40338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602</Words>
  <Application>Microsoft Office PowerPoint</Application>
  <PresentationFormat>Bildschirmpräsentation (4:3)</PresentationFormat>
  <Paragraphs>54</Paragraphs>
  <Slides>25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Symbol</vt:lpstr>
      <vt:lpstr>Wingdings</vt:lpstr>
      <vt:lpstr>2_Larissa</vt:lpstr>
      <vt:lpstr>Webhook in Homeassistant</vt:lpstr>
      <vt:lpstr>PowerPoint-Präsentation</vt:lpstr>
      <vt:lpstr>Vorbereitungen</vt:lpstr>
      <vt:lpstr>Automatisierung beim Empfänger anlegen</vt:lpstr>
      <vt:lpstr>Bei Eintreffen  simple Notification</vt:lpstr>
      <vt:lpstr>Post-Request senden</vt:lpstr>
      <vt:lpstr>Notification in Home Assistant</vt:lpstr>
      <vt:lpstr>JSON auslesen  YAML-Editor</vt:lpstr>
      <vt:lpstr>Automation als YAML</vt:lpstr>
      <vt:lpstr>Notification an Handy senden</vt:lpstr>
      <vt:lpstr>Systemüberwachung </vt:lpstr>
      <vt:lpstr>Zwei Helper (Observer)</vt:lpstr>
      <vt:lpstr>Automation Observer</vt:lpstr>
      <vt:lpstr>Feuert alle 30 Minuten</vt:lpstr>
      <vt:lpstr>Zwei Optionen</vt:lpstr>
      <vt:lpstr>Zeit noch nicht abgelaufen</vt:lpstr>
      <vt:lpstr>.. Setze Status auf offline und notify</vt:lpstr>
      <vt:lpstr>Überwachtes System (Observable)</vt:lpstr>
      <vt:lpstr>In Yaml: Trigger</vt:lpstr>
      <vt:lpstr>Request empfangen</vt:lpstr>
      <vt:lpstr>Zeit noch nicht abgelaufen</vt:lpstr>
      <vt:lpstr>else  Alarm</vt:lpstr>
      <vt:lpstr>Automation schickt alle 30 Min. Heartbeat</vt:lpstr>
      <vt:lpstr>Testen</vt:lpstr>
      <vt:lpstr>Kommt der HeartBeat 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843</cp:revision>
  <dcterms:created xsi:type="dcterms:W3CDTF">2011-08-18T07:37:01Z</dcterms:created>
  <dcterms:modified xsi:type="dcterms:W3CDTF">2023-04-12T08:42:08Z</dcterms:modified>
</cp:coreProperties>
</file>