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14"/>
  </p:notesMasterIdLst>
  <p:handoutMasterIdLst>
    <p:handoutMasterId r:id="rId15"/>
  </p:handoutMasterIdLst>
  <p:sldIdLst>
    <p:sldId id="1253" r:id="rId2"/>
    <p:sldId id="1256" r:id="rId3"/>
    <p:sldId id="1254" r:id="rId4"/>
    <p:sldId id="1257" r:id="rId5"/>
    <p:sldId id="1258" r:id="rId6"/>
    <p:sldId id="1263" r:id="rId7"/>
    <p:sldId id="1264" r:id="rId8"/>
    <p:sldId id="1259" r:id="rId9"/>
    <p:sldId id="1260" r:id="rId10"/>
    <p:sldId id="1255" r:id="rId11"/>
    <p:sldId id="1261" r:id="rId12"/>
    <p:sldId id="1262" r:id="rId13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513" autoAdjust="0"/>
  </p:normalViewPr>
  <p:slideViewPr>
    <p:cSldViewPr>
      <p:cViewPr varScale="1">
        <p:scale>
          <a:sx n="84" d="100"/>
          <a:sy n="84" d="100"/>
        </p:scale>
        <p:origin x="23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07.02.2025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07.02.2025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welche alternativen </a:t>
            </a:r>
            <a:r>
              <a:rPr lang="de-DE" dirty="0" err="1"/>
              <a:t>geräte</a:t>
            </a:r>
            <a:r>
              <a:rPr lang="de-DE" dirty="0"/>
              <a:t> sind mit dem RTL-SDR-USB-Stick verwendbar</a:t>
            </a:r>
          </a:p>
          <a:p>
            <a:r>
              <a:rPr lang="de-DE" b="1" dirty="0"/>
              <a:t>ChatGPT:</a:t>
            </a:r>
          </a:p>
          <a:p>
            <a:r>
              <a:rPr lang="de-DE" dirty="0"/>
              <a:t>ChatGPT</a:t>
            </a:r>
          </a:p>
          <a:p>
            <a:r>
              <a:rPr lang="de-DE" dirty="0"/>
              <a:t>Der </a:t>
            </a:r>
            <a:r>
              <a:rPr lang="de-DE" b="1" dirty="0"/>
              <a:t>RTL-SDR-USB-Stick</a:t>
            </a:r>
            <a:r>
              <a:rPr lang="de-DE" dirty="0"/>
              <a:t> ist ein vielseitiger Software </a:t>
            </a:r>
            <a:r>
              <a:rPr lang="de-DE" dirty="0" err="1"/>
              <a:t>Defined</a:t>
            </a:r>
            <a:r>
              <a:rPr lang="de-DE" dirty="0"/>
              <a:t> Radio (SDR), der für den Empfang von Funkfrequenzen (in der Regel von 24 MHz bis 1,7 GHz) genutzt werden kann. In Verbindung mit Tools wie </a:t>
            </a:r>
            <a:r>
              <a:rPr lang="de-DE" b="1" dirty="0"/>
              <a:t>rtl_433</a:t>
            </a:r>
            <a:r>
              <a:rPr lang="de-DE" dirty="0"/>
              <a:t>, </a:t>
            </a:r>
            <a:r>
              <a:rPr lang="de-DE" b="1" dirty="0"/>
              <a:t>SDR#</a:t>
            </a:r>
            <a:r>
              <a:rPr lang="de-DE" dirty="0"/>
              <a:t>, oder </a:t>
            </a:r>
            <a:r>
              <a:rPr lang="de-DE" b="1" dirty="0"/>
              <a:t>GQRX</a:t>
            </a:r>
            <a:r>
              <a:rPr lang="de-DE" dirty="0"/>
              <a:t> kann er Signale von zahlreichen Geräten empfangen und analysieren. Hier sind einige Geräte, die mit einem RTL-SDR-USB-Stick verwendet werden können:</a:t>
            </a:r>
          </a:p>
          <a:p>
            <a:r>
              <a:rPr lang="de-DE" b="1" dirty="0"/>
              <a:t>1. Wetterstationen</a:t>
            </a:r>
          </a:p>
          <a:p>
            <a:r>
              <a:rPr lang="de-DE" dirty="0"/>
              <a:t>Viele Funk-Wetterstationen arbeiten im 433-MHz-Band und können mit einem RTL-SDR empfangen werden: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 err="1"/>
              <a:t>Misol</a:t>
            </a:r>
            <a:r>
              <a:rPr lang="de-DE" b="1" dirty="0"/>
              <a:t> Wetterstationen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TFA </a:t>
            </a:r>
            <a:r>
              <a:rPr lang="de-DE" b="1" dirty="0" err="1"/>
              <a:t>Dostmann</a:t>
            </a:r>
            <a:r>
              <a:rPr lang="de-DE" b="1" dirty="0"/>
              <a:t> Sensoren</a:t>
            </a:r>
            <a:r>
              <a:rPr lang="de-DE" dirty="0"/>
              <a:t> (z. B. Thermo-/Hygrosensoren oder Wetterstationen wie TFA Nexus)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Oregon Scientific Sensoren</a:t>
            </a:r>
            <a:r>
              <a:rPr lang="de-DE" dirty="0"/>
              <a:t> (z. B. Temperatur, Luftfeuchtigkeit, Regenmesser)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 err="1"/>
              <a:t>Alecto</a:t>
            </a:r>
            <a:r>
              <a:rPr lang="de-DE" b="1" dirty="0"/>
              <a:t> Sensoren</a:t>
            </a:r>
            <a:r>
              <a:rPr lang="de-DE" dirty="0"/>
              <a:t> (WS-1200-Serie)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Bresser Sensoren</a:t>
            </a:r>
            <a:r>
              <a:rPr lang="de-DE" dirty="0"/>
              <a:t> (häufig mit 433 MHz kompatibel)</a:t>
            </a:r>
          </a:p>
          <a:p>
            <a:r>
              <a:rPr lang="de-DE" dirty="0"/>
              <a:t>Mit </a:t>
            </a:r>
            <a:r>
              <a:rPr lang="de-DE" b="1" dirty="0"/>
              <a:t>rtl_433</a:t>
            </a:r>
            <a:r>
              <a:rPr lang="de-DE" dirty="0"/>
              <a:t> kannst du diese Signale dekodieren und die Daten in Systeme wie </a:t>
            </a:r>
            <a:r>
              <a:rPr lang="de-DE" b="1" dirty="0"/>
              <a:t>Home </a:t>
            </a:r>
            <a:r>
              <a:rPr lang="de-DE" b="1" dirty="0" err="1"/>
              <a:t>Assistant</a:t>
            </a:r>
            <a:r>
              <a:rPr lang="de-DE" dirty="0"/>
              <a:t>, </a:t>
            </a:r>
            <a:r>
              <a:rPr lang="de-DE" b="1" dirty="0"/>
              <a:t>Node-RED</a:t>
            </a:r>
            <a:r>
              <a:rPr lang="de-DE" dirty="0"/>
              <a:t>, oder </a:t>
            </a:r>
            <a:r>
              <a:rPr lang="de-DE" b="1" dirty="0"/>
              <a:t>MQTT</a:t>
            </a:r>
            <a:r>
              <a:rPr lang="de-DE" dirty="0"/>
              <a:t> integrieren.</a:t>
            </a:r>
          </a:p>
          <a:p>
            <a:r>
              <a:rPr lang="de-DE" b="1" dirty="0"/>
              <a:t>2. Smarte Tür-/Fenstersensoren</a:t>
            </a:r>
          </a:p>
          <a:p>
            <a:r>
              <a:rPr lang="de-DE" dirty="0"/>
              <a:t>Viele Smart-Home-Geräte, die 433 MHz verwenden, sind kompatibel: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Intertechno Sensoren</a:t>
            </a:r>
            <a:r>
              <a:rPr lang="de-DE" dirty="0"/>
              <a:t> (Tür-/Fensterkontakte, Bewegungssensoren)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Trust Smart Home</a:t>
            </a:r>
            <a:r>
              <a:rPr lang="de-DE" dirty="0"/>
              <a:t> (ehemals </a:t>
            </a:r>
            <a:r>
              <a:rPr lang="de-DE" dirty="0" err="1"/>
              <a:t>KlikAanKlikUit</a:t>
            </a:r>
            <a:r>
              <a:rPr lang="de-DE" dirty="0"/>
              <a:t>) Geräte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 err="1"/>
              <a:t>Sonoff</a:t>
            </a:r>
            <a:r>
              <a:rPr lang="de-DE" b="1" dirty="0"/>
              <a:t> RF Sensoren</a:t>
            </a:r>
            <a:r>
              <a:rPr lang="de-DE" dirty="0"/>
              <a:t> (z. B. Türkontakte oder Bewegungsmelder)</a:t>
            </a:r>
          </a:p>
          <a:p>
            <a:r>
              <a:rPr lang="de-DE" dirty="0"/>
              <a:t>Diese Geräte können ebenfalls über </a:t>
            </a:r>
            <a:r>
              <a:rPr lang="de-DE" b="1" dirty="0"/>
              <a:t>rtl_433</a:t>
            </a:r>
            <a:r>
              <a:rPr lang="de-DE" dirty="0"/>
              <a:t> erfasst werden.</a:t>
            </a:r>
          </a:p>
          <a:p>
            <a:r>
              <a:rPr lang="de-DE" b="1" dirty="0"/>
              <a:t>3. Funkschalter und Steckdosen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Intertechno Funkschalter</a:t>
            </a:r>
            <a:r>
              <a:rPr lang="de-DE" dirty="0"/>
              <a:t> (433 MHz)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 err="1"/>
              <a:t>Brennenstuhl</a:t>
            </a:r>
            <a:r>
              <a:rPr lang="de-DE" b="1" dirty="0"/>
              <a:t> Remote-Steckdosen</a:t>
            </a:r>
            <a:r>
              <a:rPr lang="de-DE" dirty="0"/>
              <a:t> (433 MHz)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 err="1"/>
              <a:t>Elro</a:t>
            </a:r>
            <a:r>
              <a:rPr lang="de-DE" b="1" dirty="0"/>
              <a:t> Funkschalter</a:t>
            </a:r>
            <a:endParaRPr lang="de-DE" dirty="0"/>
          </a:p>
          <a:p>
            <a:r>
              <a:rPr lang="de-DE" dirty="0"/>
              <a:t>Mit Tools wie rtl_433 kannst du die Signale dieser Geräte dekodieren und sie über Smart-Home-Systeme steuern.</a:t>
            </a:r>
          </a:p>
          <a:p>
            <a:r>
              <a:rPr lang="de-DE" b="1" dirty="0"/>
              <a:t>4. Bewegungs- und Sicherheitsmelder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433-MHz-Bewegungsmelder</a:t>
            </a:r>
            <a:r>
              <a:rPr lang="de-DE" dirty="0"/>
              <a:t> von diversen Marken wie </a:t>
            </a:r>
            <a:r>
              <a:rPr lang="de-DE" dirty="0" err="1"/>
              <a:t>Nexa</a:t>
            </a:r>
            <a:r>
              <a:rPr lang="de-DE" dirty="0"/>
              <a:t>, </a:t>
            </a:r>
            <a:r>
              <a:rPr lang="de-DE" dirty="0" err="1"/>
              <a:t>Sonoff</a:t>
            </a:r>
            <a:r>
              <a:rPr lang="de-DE" dirty="0"/>
              <a:t>, oder Intertechno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Alarmanlagenmodule</a:t>
            </a:r>
            <a:r>
              <a:rPr lang="de-DE" dirty="0"/>
              <a:t>: Einige günstige Alarmanlagen senden auf 433 MHz (z. B. Türsensoren oder PIR-Bewegungsmelder).</a:t>
            </a:r>
          </a:p>
          <a:p>
            <a:r>
              <a:rPr lang="de-DE" b="1" dirty="0"/>
              <a:t>5. Energie- und Stromzähler</a:t>
            </a:r>
          </a:p>
          <a:p>
            <a:r>
              <a:rPr lang="de-DE" dirty="0"/>
              <a:t>Einige Energiezähler senden Verbrauchsdaten auf 433 MHz: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OWL Energy Monitore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Eco-Eye Energie-Messsysteme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 err="1"/>
              <a:t>CurrentCost</a:t>
            </a:r>
            <a:r>
              <a:rPr lang="de-DE" b="1" dirty="0"/>
              <a:t> Geräte</a:t>
            </a:r>
            <a:endParaRPr lang="de-DE" dirty="0"/>
          </a:p>
          <a:p>
            <a:r>
              <a:rPr lang="de-DE" dirty="0"/>
              <a:t>Diese lassen sich leicht mit einem RTL-SDR dekodieren, um Energieverbrauch in Echtzeit zu überwachen.</a:t>
            </a:r>
          </a:p>
          <a:p>
            <a:r>
              <a:rPr lang="de-DE" b="1" dirty="0"/>
              <a:t>6. Funkglocken und Benachrichtigungsgeräte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Funk-Türklingeln</a:t>
            </a:r>
            <a:r>
              <a:rPr lang="de-DE" dirty="0"/>
              <a:t> wie </a:t>
            </a:r>
            <a:r>
              <a:rPr lang="de-DE" dirty="0" err="1"/>
              <a:t>Nexa</a:t>
            </a:r>
            <a:r>
              <a:rPr lang="de-DE" dirty="0"/>
              <a:t>, Friedland, oder No-Name-433-MHz-Modelle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Pager-ähnliche Geräte</a:t>
            </a:r>
            <a:r>
              <a:rPr lang="de-DE" dirty="0"/>
              <a:t>, die einfache Alarme senden (häufig industriell genutzt).</a:t>
            </a:r>
          </a:p>
          <a:p>
            <a:r>
              <a:rPr lang="de-DE" b="1" dirty="0"/>
              <a:t>7. Fahrzeug-Funksysteme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Reifendrucküberwachungssysteme (TPMS)</a:t>
            </a:r>
            <a:r>
              <a:rPr lang="de-DE" dirty="0"/>
              <a:t>: Viele Systeme senden im 433- oder 868-MHz-Band und können ausgelesen werden.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Funk-Autoschlüssel</a:t>
            </a:r>
            <a:r>
              <a:rPr lang="de-DE" dirty="0"/>
              <a:t> (für experimentelle Zwecke – es ist wichtig, die gesetzlichen Vorschriften zu beachten!).</a:t>
            </a:r>
          </a:p>
          <a:p>
            <a:r>
              <a:rPr lang="de-DE" b="1" dirty="0"/>
              <a:t>8. Wetterballons und Amateurfunk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Wetterballons</a:t>
            </a:r>
            <a:r>
              <a:rPr lang="de-DE" dirty="0"/>
              <a:t>: Viele Radiosonden (z. B. </a:t>
            </a:r>
            <a:r>
              <a:rPr lang="de-DE" dirty="0" err="1"/>
              <a:t>Vaisala</a:t>
            </a:r>
            <a:r>
              <a:rPr lang="de-DE" dirty="0"/>
              <a:t> RS41) senden auf 403 MHz oder anderen Frequenzen. Du kannst mit deinem RTL-SDR ihre Daten empfangen und verfolgen.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Amateurfunk</a:t>
            </a:r>
            <a:r>
              <a:rPr lang="de-DE" dirty="0"/>
              <a:t>: Empfang von APRS (</a:t>
            </a:r>
            <a:r>
              <a:rPr lang="de-DE" dirty="0" err="1"/>
              <a:t>Automated</a:t>
            </a:r>
            <a:r>
              <a:rPr lang="de-DE" dirty="0"/>
              <a:t> Packet Reporting System) oder Satellitensignalen (z. B. NOAA-Wettersatellitenbilder).</a:t>
            </a:r>
          </a:p>
          <a:p>
            <a:r>
              <a:rPr lang="de-DE" b="1" dirty="0"/>
              <a:t>9. IoT-Geräte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Einige IoT-Geräte senden Statusupdates über 433 MHz. Beispiele sind einfache </a:t>
            </a:r>
            <a:r>
              <a:rPr lang="de-DE" b="1" dirty="0"/>
              <a:t>Temperatursensoren</a:t>
            </a:r>
            <a:r>
              <a:rPr lang="de-DE" dirty="0"/>
              <a:t>, </a:t>
            </a:r>
            <a:r>
              <a:rPr lang="de-DE" b="1" dirty="0"/>
              <a:t>Luftdrucksensoren</a:t>
            </a:r>
            <a:r>
              <a:rPr lang="de-DE" dirty="0"/>
              <a:t>, oder </a:t>
            </a:r>
            <a:r>
              <a:rPr lang="de-DE" b="1" dirty="0"/>
              <a:t>Industriesensoren</a:t>
            </a:r>
            <a:r>
              <a:rPr lang="de-DE" dirty="0"/>
              <a:t>.</a:t>
            </a:r>
          </a:p>
          <a:p>
            <a:r>
              <a:rPr lang="de-DE" b="1" dirty="0"/>
              <a:t>10. Notfall- und Sicherheitsübertragungen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Pager-Netzwerke</a:t>
            </a:r>
            <a:r>
              <a:rPr lang="de-DE" dirty="0"/>
              <a:t> (veraltet, aber in manchen Regionen noch aktiv)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Flugfunk oder ADS-B</a:t>
            </a:r>
            <a:r>
              <a:rPr lang="de-DE" dirty="0"/>
              <a:t> (1090 MHz, z. B. zur Flugzeugverfolgung)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Marinefunk</a:t>
            </a:r>
            <a:r>
              <a:rPr lang="de-DE" dirty="0"/>
              <a:t>: AIS-Signale von Schiffen auf 162 MHz.</a:t>
            </a:r>
          </a:p>
          <a:p>
            <a:r>
              <a:rPr lang="de-DE" b="1" dirty="0"/>
              <a:t>Fazit:</a:t>
            </a:r>
          </a:p>
          <a:p>
            <a:r>
              <a:rPr lang="de-DE" dirty="0"/>
              <a:t>Der RTL-SDR-USB-Stick ist ein äußerst vielseitiges Tool, das mit einer Vielzahl von Geräten kompatibel ist. Besonders im Bereich 433 MHz kannst du zahlreiche Consumer-Geräte, Sensoren und Schalter verwenden. Die Software </a:t>
            </a:r>
            <a:r>
              <a:rPr lang="de-DE" b="1" dirty="0"/>
              <a:t>rtl_433</a:t>
            </a:r>
            <a:r>
              <a:rPr lang="de-DE" dirty="0"/>
              <a:t> ist ein leistungsstarkes Werkzeug, um diese Signale zu dekodieren und in Home-Automation-Systeme zu integrieren.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1235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funktionieren </a:t>
            </a:r>
            <a:r>
              <a:rPr lang="de-DE" dirty="0" err="1"/>
              <a:t>door</a:t>
            </a:r>
            <a:r>
              <a:rPr lang="de-DE" dirty="0"/>
              <a:t> </a:t>
            </a:r>
            <a:r>
              <a:rPr lang="de-DE" dirty="0" err="1"/>
              <a:t>sensors</a:t>
            </a:r>
            <a:r>
              <a:rPr lang="de-DE" dirty="0"/>
              <a:t> für EV1527 mit dem stick</a:t>
            </a:r>
          </a:p>
          <a:p>
            <a:r>
              <a:rPr lang="de-DE" b="1" dirty="0"/>
              <a:t>ChatGPT:</a:t>
            </a:r>
          </a:p>
          <a:p>
            <a:r>
              <a:rPr lang="de-DE" dirty="0"/>
              <a:t>ChatGPT</a:t>
            </a:r>
          </a:p>
          <a:p>
            <a:r>
              <a:rPr lang="de-DE" dirty="0"/>
              <a:t>Ja, </a:t>
            </a:r>
            <a:r>
              <a:rPr lang="de-DE" b="1" dirty="0"/>
              <a:t>Door-Sensoren mit dem EV1527-Protokoll</a:t>
            </a:r>
            <a:r>
              <a:rPr lang="de-DE" dirty="0"/>
              <a:t> funktionieren mit einem </a:t>
            </a:r>
            <a:r>
              <a:rPr lang="de-DE" b="1" dirty="0"/>
              <a:t>RTL-SDR-USB-Stick</a:t>
            </a:r>
            <a:r>
              <a:rPr lang="de-DE" dirty="0"/>
              <a:t>, da sie das 433-MHz-Frequenzband nutzen und ihre Signale von Tools wie </a:t>
            </a:r>
            <a:r>
              <a:rPr lang="de-DE" b="1" dirty="0"/>
              <a:t>rtl_433</a:t>
            </a:r>
            <a:r>
              <a:rPr lang="de-DE" dirty="0"/>
              <a:t> dekodiert werden können.</a:t>
            </a:r>
          </a:p>
          <a:p>
            <a:r>
              <a:rPr lang="de-DE" b="1" dirty="0"/>
              <a:t>Warum funktioniert das?</a:t>
            </a:r>
          </a:p>
          <a:p>
            <a:pPr>
              <a:buFont typeface="+mj-lt"/>
              <a:buAutoNum type="arabicPeriod"/>
            </a:pPr>
            <a:r>
              <a:rPr lang="de-DE" b="1" dirty="0"/>
              <a:t>EV1527-Chipsatz</a:t>
            </a:r>
            <a:r>
              <a:rPr lang="de-DE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de-DE" dirty="0"/>
              <a:t>EV1527 ist ein weit verbreiteter Chipsatz für Funkübertragungen im 433-MHz-Bereich. Er wird häufig in günstigen Smart-Home-Geräten wie Tür-/Fensterkontakten, Bewegungsmeldern und Funkschaltern verwendet.</a:t>
            </a:r>
          </a:p>
          <a:p>
            <a:pPr marL="742950" lvl="1" indent="-285750">
              <a:buFont typeface="+mj-lt"/>
              <a:buAutoNum type="arabicPeriod"/>
            </a:pPr>
            <a:r>
              <a:rPr lang="de-DE" dirty="0"/>
              <a:t>Der Chip generiert eindeutige Codes (Pulse), die von Empfängern zur Identifikation der Quelle genutzt werden.</a:t>
            </a:r>
          </a:p>
          <a:p>
            <a:pPr>
              <a:buFont typeface="+mj-lt"/>
              <a:buAutoNum type="arabicPeriod"/>
            </a:pPr>
            <a:r>
              <a:rPr lang="de-DE" b="1" dirty="0"/>
              <a:t>rtl_433</a:t>
            </a:r>
            <a:r>
              <a:rPr lang="de-DE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de-DE" b="1" dirty="0"/>
              <a:t>rtl_433</a:t>
            </a:r>
            <a:r>
              <a:rPr lang="de-DE" dirty="0"/>
              <a:t> ist ein Open-Source-Tool, das viele Protokolle unterstützt, einschließlich EV1527.</a:t>
            </a:r>
          </a:p>
          <a:p>
            <a:pPr marL="742950" lvl="1" indent="-285750">
              <a:buFont typeface="+mj-lt"/>
              <a:buAutoNum type="arabicPeriod"/>
            </a:pPr>
            <a:r>
              <a:rPr lang="de-DE" dirty="0"/>
              <a:t>Es kann die Signale des Türsensors empfangen, dekodieren und als Nachrichten in </a:t>
            </a:r>
            <a:r>
              <a:rPr lang="de-DE" b="1" dirty="0"/>
              <a:t>MQTT</a:t>
            </a:r>
            <a:r>
              <a:rPr lang="de-DE" dirty="0"/>
              <a:t>, </a:t>
            </a:r>
            <a:r>
              <a:rPr lang="de-DE" b="1" dirty="0"/>
              <a:t>Home </a:t>
            </a:r>
            <a:r>
              <a:rPr lang="de-DE" b="1" dirty="0" err="1"/>
              <a:t>Assistant</a:t>
            </a:r>
            <a:r>
              <a:rPr lang="de-DE" dirty="0"/>
              <a:t>, oder anderen Smart-Home-Systemen bereitstellen.</a:t>
            </a:r>
          </a:p>
          <a:p>
            <a:r>
              <a:rPr lang="de-DE" b="1" dirty="0"/>
              <a:t>Wie funktioniert das in der Praxis?</a:t>
            </a:r>
          </a:p>
          <a:p>
            <a:pPr>
              <a:buFont typeface="+mj-lt"/>
              <a:buAutoNum type="arabicPeriod"/>
            </a:pPr>
            <a:r>
              <a:rPr lang="de-DE" b="1" dirty="0"/>
              <a:t>Hardware-Setup</a:t>
            </a:r>
            <a:r>
              <a:rPr lang="de-DE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de-DE" dirty="0"/>
              <a:t>Schließe deinen </a:t>
            </a:r>
            <a:r>
              <a:rPr lang="de-DE" b="1" dirty="0"/>
              <a:t>RTL-SDR-USB-Stick</a:t>
            </a:r>
            <a:r>
              <a:rPr lang="de-DE" dirty="0"/>
              <a:t> an einen Computer oder Raspberry Pi an.</a:t>
            </a:r>
          </a:p>
          <a:p>
            <a:pPr marL="742950" lvl="1" indent="-285750">
              <a:buFont typeface="+mj-lt"/>
              <a:buAutoNum type="arabicPeriod"/>
            </a:pPr>
            <a:r>
              <a:rPr lang="de-DE" dirty="0"/>
              <a:t>Sorge für eine gute Antenne, um die Reichweite zu maximieren (433-MHz-Dipolantennen sind ideal).</a:t>
            </a:r>
          </a:p>
          <a:p>
            <a:pPr>
              <a:buFont typeface="+mj-lt"/>
              <a:buAutoNum type="arabicPeriod"/>
            </a:pPr>
            <a:r>
              <a:rPr lang="de-DE" b="1" dirty="0"/>
              <a:t>Software-Setup</a:t>
            </a:r>
            <a:r>
              <a:rPr lang="de-DE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de-DE" dirty="0"/>
              <a:t>Installiere und starte </a:t>
            </a:r>
            <a:r>
              <a:rPr lang="de-DE" b="1" dirty="0"/>
              <a:t>rtl_433</a:t>
            </a:r>
            <a:r>
              <a:rPr lang="de-DE" dirty="0"/>
              <a:t> auf deinem </a:t>
            </a:r>
            <a:r>
              <a:rPr lang="de-DE" dirty="0" err="1"/>
              <a:t>System:bash</a:t>
            </a:r>
            <a:endParaRPr lang="de-DE" dirty="0"/>
          </a:p>
          <a:p>
            <a:pPr marL="742950" lvl="1" indent="-285750">
              <a:buFont typeface="+mj-lt"/>
              <a:buAutoNum type="arabicPeriod"/>
            </a:pPr>
            <a:r>
              <a:rPr lang="de-DE" dirty="0" err="1"/>
              <a:t>KopierenBearbeiten</a:t>
            </a:r>
            <a:endParaRPr lang="de-DE" dirty="0"/>
          </a:p>
          <a:p>
            <a:pPr marL="742950" lvl="1" indent="-285750" rtl="0">
              <a:buFont typeface="+mj-lt"/>
              <a:buAutoNum type="arabicPeriod"/>
            </a:pPr>
            <a:r>
              <a:rPr lang="de-DE" dirty="0"/>
              <a:t>rtl_433 -f 433920000 </a:t>
            </a:r>
          </a:p>
          <a:p>
            <a:pPr marL="1143000" lvl="2" indent="-228600">
              <a:buFont typeface="+mj-lt"/>
              <a:buAutoNum type="arabicPeriod"/>
            </a:pPr>
            <a:r>
              <a:rPr lang="de-DE" dirty="0"/>
              <a:t>Hier ist 433920000 die Frequenz für 433 MHz (zentral für viele Sensoren).</a:t>
            </a:r>
          </a:p>
          <a:p>
            <a:pPr marL="742950" lvl="1" indent="-285750">
              <a:buFont typeface="+mj-lt"/>
              <a:buAutoNum type="arabicPeriod"/>
            </a:pPr>
            <a:r>
              <a:rPr lang="de-DE" dirty="0"/>
              <a:t>Das Tool sollte den EV1527-Door-Sensor automatisch erkennen und dessen Daten anzeigen.</a:t>
            </a:r>
          </a:p>
          <a:p>
            <a:pPr>
              <a:buFont typeface="+mj-lt"/>
              <a:buAutoNum type="arabicPeriod"/>
            </a:pPr>
            <a:r>
              <a:rPr lang="de-DE" b="1" dirty="0"/>
              <a:t>Datenintegration</a:t>
            </a:r>
            <a:r>
              <a:rPr lang="de-DE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de-DE" dirty="0"/>
              <a:t>Mit </a:t>
            </a:r>
            <a:r>
              <a:rPr lang="de-DE" b="1" dirty="0"/>
              <a:t>rtl_433</a:t>
            </a:r>
            <a:r>
              <a:rPr lang="de-DE" dirty="0"/>
              <a:t> kannst du die empfangenen Daten direkt per MQTT an </a:t>
            </a:r>
            <a:r>
              <a:rPr lang="de-DE" b="1" dirty="0"/>
              <a:t>Home </a:t>
            </a:r>
            <a:r>
              <a:rPr lang="de-DE" b="1" dirty="0" err="1"/>
              <a:t>Assistant</a:t>
            </a:r>
            <a:r>
              <a:rPr lang="de-DE" dirty="0"/>
              <a:t>, </a:t>
            </a:r>
            <a:r>
              <a:rPr lang="de-DE" b="1" dirty="0"/>
              <a:t>Node-RED</a:t>
            </a:r>
            <a:r>
              <a:rPr lang="de-DE" dirty="0"/>
              <a:t>, oder ein anderes System senden.</a:t>
            </a:r>
          </a:p>
          <a:p>
            <a:r>
              <a:rPr lang="de-DE" b="1" dirty="0"/>
              <a:t>Nützliche Anwendungsfälle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Überwachung von Türen/Fenstern in deinem Haus.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Integration in ein Smart-Home-System für Automatisierungen (z. B. Licht einschalten, wenn eine Tür geöffnet wird).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Nutzung in Sicherheitsanwendungen mit Push-Benachrichtigungen.</a:t>
            </a:r>
          </a:p>
          <a:p>
            <a:r>
              <a:rPr lang="de-DE" b="1" dirty="0"/>
              <a:t>Wichtige Hinweise</a:t>
            </a:r>
          </a:p>
          <a:p>
            <a:pPr>
              <a:buFont typeface="+mj-lt"/>
              <a:buAutoNum type="arabicPeriod"/>
            </a:pPr>
            <a:r>
              <a:rPr lang="de-DE" b="1" dirty="0"/>
              <a:t>Reichweite</a:t>
            </a:r>
            <a:r>
              <a:rPr lang="de-DE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de-DE" dirty="0"/>
              <a:t>Die Reichweite eines EV1527-Sensors liegt typischerweise bei </a:t>
            </a:r>
            <a:r>
              <a:rPr lang="de-DE" b="1" dirty="0"/>
              <a:t>30–50 Metern</a:t>
            </a:r>
            <a:r>
              <a:rPr lang="de-DE" dirty="0"/>
              <a:t>. Diese kann durch Hindernisse wie Wände reduziert werden.</a:t>
            </a:r>
          </a:p>
          <a:p>
            <a:pPr>
              <a:buFont typeface="+mj-lt"/>
              <a:buAutoNum type="arabicPeriod"/>
            </a:pPr>
            <a:r>
              <a:rPr lang="de-DE" b="1" dirty="0"/>
              <a:t>Sicherheit</a:t>
            </a:r>
            <a:r>
              <a:rPr lang="de-DE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de-DE" dirty="0"/>
              <a:t>EV1527-Sensoren verwenden in der Regel </a:t>
            </a:r>
            <a:r>
              <a:rPr lang="de-DE" b="1" dirty="0"/>
              <a:t>keine Verschlüsselung</a:t>
            </a:r>
            <a:r>
              <a:rPr lang="de-DE" dirty="0"/>
              <a:t>. Ihre Signale könnten theoretisch von Dritten empfangen oder repliziert werden. Für sicherheitskritische Anwendungen sind verschlüsselte Systeme (z. B. </a:t>
            </a:r>
            <a:r>
              <a:rPr lang="de-DE" dirty="0" err="1"/>
              <a:t>Zigbee</a:t>
            </a:r>
            <a:r>
              <a:rPr lang="de-DE" dirty="0"/>
              <a:t>, Z-Wave) besser.</a:t>
            </a:r>
          </a:p>
          <a:p>
            <a:pPr>
              <a:buFont typeface="+mj-lt"/>
              <a:buAutoNum type="arabicPeriod"/>
            </a:pPr>
            <a:r>
              <a:rPr lang="de-DE" b="1" dirty="0"/>
              <a:t>Signalempfindlichkeit</a:t>
            </a:r>
            <a:r>
              <a:rPr lang="de-DE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de-DE" dirty="0"/>
              <a:t>Störungen im 433-MHz-Bereich können zu Empfangsproblemen führen, insbesondere bei stark belegtem Frequenzband.</a:t>
            </a:r>
          </a:p>
          <a:p>
            <a:r>
              <a:rPr lang="de-DE" b="1" dirty="0"/>
              <a:t>Fazit</a:t>
            </a:r>
          </a:p>
          <a:p>
            <a:r>
              <a:rPr lang="de-DE" dirty="0"/>
              <a:t>Ja, Door-Sensoren mit EV1527-Protokoll funktionieren mit dem RTL-SDR-USB-Stick, und mit </a:t>
            </a:r>
            <a:r>
              <a:rPr lang="de-DE" b="1" dirty="0"/>
              <a:t>rtl_433</a:t>
            </a:r>
            <a:r>
              <a:rPr lang="de-DE" dirty="0"/>
              <a:t> kannst du ihre Signale problemlos empfangen, dekodieren und in ein Smart-Home-System integrieren. Es ist eine kostengünstige Möglichkeit, einfache Tür- und Fenstersensoren in deinem Automatisierungssystem einzusetzen.</a:t>
            </a:r>
          </a:p>
          <a:p>
            <a:r>
              <a:rPr lang="de-DE" dirty="0"/>
              <a:t>4o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7884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blog.unixweb.de/433-mhz-aussentemperatur-sensor-mit-raspberry-pi-auslesen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L0fSEbGEY-Q&amp;ab_channel=AndreasSpies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merbanan/rtl_433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4F642-84E2-27BF-DB48-C37AD057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Geräte mit 433MHz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753046-8A8F-F513-8AB6-AC43D7CD9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Häufig im Low-</a:t>
            </a:r>
            <a:r>
              <a:rPr lang="de-AT" dirty="0" err="1"/>
              <a:t>Cost</a:t>
            </a:r>
            <a:r>
              <a:rPr lang="de-AT" dirty="0"/>
              <a:t> Bereich</a:t>
            </a:r>
          </a:p>
          <a:p>
            <a:r>
              <a:rPr lang="de-AT" dirty="0"/>
              <a:t>Batteriebetrieben mit langer Laufzeit</a:t>
            </a:r>
          </a:p>
          <a:p>
            <a:r>
              <a:rPr lang="de-AT" dirty="0"/>
              <a:t>Die </a:t>
            </a:r>
            <a:r>
              <a:rPr lang="de-AT" dirty="0" err="1"/>
              <a:t>ChatGpt</a:t>
            </a:r>
            <a:r>
              <a:rPr lang="de-AT" dirty="0"/>
              <a:t>-Analyse (Notizen) klingt vielversprechend</a:t>
            </a:r>
          </a:p>
        </p:txBody>
      </p:sp>
    </p:spTree>
    <p:extLst>
      <p:ext uri="{BB962C8B-B14F-4D97-AF65-F5344CB8AC3E}">
        <p14:creationId xmlns:p14="http://schemas.microsoft.com/office/powerpoint/2010/main" val="817520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ABE9F-D505-6277-1023-B4737727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Blog für RTL_433 auf </a:t>
            </a:r>
            <a:r>
              <a:rPr lang="de-AT" dirty="0" err="1"/>
              <a:t>raspi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4153C8-B359-6E55-6E63-C53E748B25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908720"/>
            <a:ext cx="8207375" cy="4608165"/>
          </a:xfrm>
        </p:spPr>
        <p:txBody>
          <a:bodyPr/>
          <a:lstStyle/>
          <a:p>
            <a:r>
              <a:rPr lang="de-AT" dirty="0">
                <a:hlinkClick r:id="rId2"/>
              </a:rPr>
              <a:t>https://blog.unixweb.de/433-mhz-aussentemperatur-sensor-mit-raspberry-pi-auslesen/</a:t>
            </a:r>
            <a:r>
              <a:rPr lang="de-AT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C17921A-960E-9D11-DA32-A2590D8E6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1" y="2088511"/>
            <a:ext cx="6880325" cy="450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87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26A37-A883-BA8C-B23D-578D9D86C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Unser Garagentor in Leonding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F58F17-8347-C2FC-E1B9-313942E065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79733F3-E87A-BD0D-7D9A-073F67982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23935"/>
            <a:ext cx="8229600" cy="461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51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467E0-B3D2-20E7-224A-70DF400D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D47E08-D328-64B7-B24C-0CD598AE9D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713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7C3AE-DEC3-4B63-C00D-3AAF56027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Super Anleitung von </a:t>
            </a:r>
            <a:r>
              <a:rPr lang="de-AT" dirty="0" err="1"/>
              <a:t>Spiess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715277-A168-AA0D-804B-12A5593ACA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980728"/>
            <a:ext cx="8207375" cy="4608165"/>
          </a:xfrm>
        </p:spPr>
        <p:txBody>
          <a:bodyPr/>
          <a:lstStyle/>
          <a:p>
            <a:r>
              <a:rPr lang="de-AT" dirty="0">
                <a:hlinkClick r:id="rId2"/>
              </a:rPr>
              <a:t>https://www.youtube.com/watch?v=L0fSEbGEY-Q&amp;ab_channel=AndreasSpiess</a:t>
            </a:r>
            <a:r>
              <a:rPr lang="de-AT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94E0EC3-336F-6972-14DB-5C49BB9FA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204864"/>
            <a:ext cx="7164288" cy="401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07F196-599E-DADD-F8A4-4B7B3250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RTL_433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79134D-3518-62DA-B730-ED01A1103A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https://github.com/merbanan/rtl_433</a:t>
            </a:r>
            <a:r>
              <a:rPr lang="de-AT" dirty="0"/>
              <a:t> </a:t>
            </a:r>
          </a:p>
          <a:p>
            <a:r>
              <a:rPr lang="de-AT" dirty="0"/>
              <a:t>Software-Decoder für Geräte mit 433MHz</a:t>
            </a:r>
          </a:p>
          <a:p>
            <a:r>
              <a:rPr lang="de-AT" dirty="0"/>
              <a:t>Dongle für ca. 20€ erhältlich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54452E6-F7BE-0F85-4F99-864F45F1A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058" y="3284984"/>
            <a:ext cx="91440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8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2AD3A1-41F4-2964-35E0-84DE92B8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Vernünftiger Wetter-Sensor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9FEE01-642D-60BA-A888-8BF895E3C0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4CBD182-E6F9-1977-EE74-C2FF02862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83622"/>
            <a:ext cx="8207375" cy="334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8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A9FAC5-A2EF-15CD-8A82-A09C2D887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Auch als </a:t>
            </a:r>
            <a:r>
              <a:rPr lang="de-AT" dirty="0" err="1"/>
              <a:t>EcoWitt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ED4D93-D992-56D4-7963-40461041D7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D34C18A-82DF-830F-1BC5-630A2A6B4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29" y="2260213"/>
            <a:ext cx="7883487" cy="398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96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D2A8-0477-D04F-5430-8DFEA3BE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Wird sofort dekodiert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9F7DB0-5A3B-5865-66F9-D42087ADDD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DE4D7C9-B7B5-3684-9458-058BEA733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435293"/>
            <a:ext cx="8316416" cy="398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37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DA90DA-3BBA-8216-0943-D4B33DD0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Als </a:t>
            </a:r>
            <a:r>
              <a:rPr lang="de-AT" dirty="0" err="1"/>
              <a:t>Mqtt</a:t>
            </a:r>
            <a:r>
              <a:rPr lang="de-AT" dirty="0"/>
              <a:t>-Sensor eingebunden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DF090C-BFB5-BAE6-3021-48E201160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D32B621-E674-BA81-234D-A15D49C12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07373"/>
            <a:ext cx="8120588" cy="180054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4E28A70-AD4A-E518-6BD0-B7704D68D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275012"/>
            <a:ext cx="69532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C1A78-D7C1-D6C2-E065-0C230690E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Türsensor 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624CD1-F4BD-4F1B-683C-8E2A796AD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1556B98-18AB-71CE-EAD0-7907ACD2D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124744"/>
            <a:ext cx="6814747" cy="491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74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B836C6-B1B0-BF73-D595-B7C296B0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… oder billiger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796C7B-AEAA-0C7C-9061-BC805DD23B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204B418-3736-37CC-F68E-5446D4FAC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268413"/>
            <a:ext cx="8207375" cy="382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20673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1069</Words>
  <Application>Microsoft Office PowerPoint</Application>
  <PresentationFormat>Bildschirmpräsentation (4:3)</PresentationFormat>
  <Paragraphs>107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Symbol</vt:lpstr>
      <vt:lpstr>Wingdings</vt:lpstr>
      <vt:lpstr>2_Larissa</vt:lpstr>
      <vt:lpstr>Geräte mit 433MHz</vt:lpstr>
      <vt:lpstr>Super Anleitung von Spiess</vt:lpstr>
      <vt:lpstr>RTL_433</vt:lpstr>
      <vt:lpstr>Vernünftiger Wetter-Sensor</vt:lpstr>
      <vt:lpstr>Auch als EcoWitt</vt:lpstr>
      <vt:lpstr>Wird sofort dekodiert</vt:lpstr>
      <vt:lpstr>Als Mqtt-Sensor eingebunden</vt:lpstr>
      <vt:lpstr>Türsensor …</vt:lpstr>
      <vt:lpstr>… oder billiger</vt:lpstr>
      <vt:lpstr>Blog für RTL_433 auf raspi</vt:lpstr>
      <vt:lpstr>Unser Garagentor in Leonding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837</cp:revision>
  <dcterms:created xsi:type="dcterms:W3CDTF">2011-08-18T07:37:01Z</dcterms:created>
  <dcterms:modified xsi:type="dcterms:W3CDTF">2025-02-07T20:35:45Z</dcterms:modified>
</cp:coreProperties>
</file>