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8"/>
  </p:notesMasterIdLst>
  <p:handoutMasterIdLst>
    <p:handoutMasterId r:id="rId19"/>
  </p:handoutMasterIdLst>
  <p:sldIdLst>
    <p:sldId id="1197" r:id="rId2"/>
    <p:sldId id="1204" r:id="rId3"/>
    <p:sldId id="1198" r:id="rId4"/>
    <p:sldId id="1200" r:id="rId5"/>
    <p:sldId id="1201" r:id="rId6"/>
    <p:sldId id="1202" r:id="rId7"/>
    <p:sldId id="1195" r:id="rId8"/>
    <p:sldId id="1194" r:id="rId9"/>
    <p:sldId id="1203" r:id="rId10"/>
    <p:sldId id="1191" r:id="rId11"/>
    <p:sldId id="1190" r:id="rId12"/>
    <p:sldId id="1196" r:id="rId13"/>
    <p:sldId id="1192" r:id="rId14"/>
    <p:sldId id="1193" r:id="rId15"/>
    <p:sldId id="1199" r:id="rId16"/>
    <p:sldId id="1189" r:id="rId1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14.04.2024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14.04.2024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BC35-1B53-5BE4-7A9B-052B6FDB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von </a:t>
            </a:r>
            <a:r>
              <a:rPr lang="de-AT" dirty="0" err="1"/>
              <a:t>Zigbee</a:t>
            </a:r>
            <a:r>
              <a:rPr lang="de-AT" dirty="0"/>
              <a:t>-Devices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13943F-E45C-68C1-DCAB-A8D1470D4D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Presence-</a:t>
            </a:r>
            <a:r>
              <a:rPr lang="de-AT" dirty="0" err="1"/>
              <a:t>Detection</a:t>
            </a:r>
            <a:endParaRPr lang="de-AT" dirty="0"/>
          </a:p>
          <a:p>
            <a:r>
              <a:rPr lang="de-AT" dirty="0"/>
              <a:t>Plug</a:t>
            </a:r>
          </a:p>
          <a:p>
            <a:r>
              <a:rPr lang="de-AT" dirty="0" err="1"/>
              <a:t>Water-Detection</a:t>
            </a:r>
            <a:r>
              <a:rPr lang="de-AT" dirty="0"/>
              <a:t> </a:t>
            </a:r>
          </a:p>
          <a:p>
            <a:r>
              <a:rPr lang="de-AT" dirty="0" err="1"/>
              <a:t>Temp</a:t>
            </a:r>
            <a:r>
              <a:rPr lang="de-AT" dirty="0"/>
              <a:t>/Hum</a:t>
            </a:r>
          </a:p>
          <a:p>
            <a:r>
              <a:rPr lang="de-AT" dirty="0" err="1"/>
              <a:t>FingerBot</a:t>
            </a:r>
            <a:endParaRPr lang="de-AT" dirty="0"/>
          </a:p>
          <a:p>
            <a:r>
              <a:rPr lang="de-AT" dirty="0"/>
              <a:t>…</a:t>
            </a:r>
          </a:p>
        </p:txBody>
      </p:sp>
      <p:pic>
        <p:nvPicPr>
          <p:cNvPr id="1026" name="Picture 2" descr="Human Presence Sensor,Tuya Zigbee Millimeter Radar Wave Presence Detection  Sensor,Requires TUYA HUB,Support Zigbee2mqtt,Home Assistant¡ - Amazon.com">
            <a:extLst>
              <a:ext uri="{FF2B5EF4-FFF2-40B4-BE49-F238E27FC236}">
                <a16:creationId xmlns:a16="http://schemas.microsoft.com/office/drawing/2014/main" id="{40FA2D8E-9CA3-606F-FD59-A0BDCC07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725">
            <a:off x="6279872" y="1267590"/>
            <a:ext cx="2868291" cy="286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7729D0-1298-8B71-7DF0-AFFC863B8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96952"/>
            <a:ext cx="2996952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C4DD2-08F6-3AF9-F8B3-D051211F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Blitzortung mit Alarmierung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63D9D0-2DDB-9CE7-6419-278D04A1C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050C5C-0AF6-3F7E-8476-D8B9717A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992"/>
            <a:ext cx="8936640" cy="32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2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BBB94-9D90-CEAD-E7BD-68A6BDD7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Frigate</a:t>
            </a:r>
            <a:r>
              <a:rPr lang="de-AT" dirty="0"/>
              <a:t> - NVR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DB93D-8175-82B4-83D5-5F2471825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B8552F-3B77-64B5-C029-71AA79AF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624012"/>
            <a:ext cx="84296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4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68E5B-B919-EF06-75B7-EE26553A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Wallpanel mit Android-Tablet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6A1531-36BD-B291-660E-E1A8AFCFF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E3CBD7-EA37-21E9-D2BC-E32A8C64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46588"/>
            <a:ext cx="7056784" cy="44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6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969D0-73E0-BCF6-C71E-47A6E835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Uptime </a:t>
            </a:r>
            <a:r>
              <a:rPr lang="de-AT" dirty="0" err="1"/>
              <a:t>Kuma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7FABC-3F87-4E0B-F231-71AE44343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2A4D1A-9058-785E-CEB7-CD978CB9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24744"/>
            <a:ext cx="6240934" cy="53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0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E67C7-0973-C03A-D803-4F8B0F10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Paperless</a:t>
            </a:r>
            <a:r>
              <a:rPr lang="de-AT" dirty="0"/>
              <a:t> </a:t>
            </a:r>
            <a:r>
              <a:rPr lang="de-AT" dirty="0" err="1"/>
              <a:t>ngx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81BAB-CEEF-4F0C-CA53-C3DAE2544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5379E6-4130-8FB2-7C4C-B6C2F486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442671"/>
            <a:ext cx="8579296" cy="39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0EFBD-6489-4901-9070-3FBA482D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Interessantes 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EA132D-AEE0-8E60-AEDB-DA90EBD4C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965A84-F525-B920-0B7E-7B1C0A95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456"/>
            <a:ext cx="9144000" cy="51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7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23414-765A-75FD-1AC8-4FBDADE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HACS - </a:t>
            </a:r>
            <a:r>
              <a:rPr lang="de-AT" dirty="0" err="1"/>
              <a:t>Alarmo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AEA05-9C51-106D-045C-3B422B6D1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BA8126-6BEC-5B1C-2621-17D88797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4" y="1124744"/>
            <a:ext cx="7402215" cy="54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4C948-DB73-EE31-5F7D-8A855F7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Proxmoxinstallation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6D2247-6299-7B2B-DC64-C27EE8F87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Proxmox</a:t>
            </a:r>
            <a:r>
              <a:rPr lang="de-AT" dirty="0"/>
              <a:t> und HA altem Notebook installieren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5A873F-A85D-536A-ABB9-AD39533A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54758"/>
            <a:ext cx="6444208" cy="36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E389A-6EF6-A169-7561-69D9DB4E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Erweiterung mittels </a:t>
            </a:r>
            <a:r>
              <a:rPr lang="de-AT" dirty="0" err="1"/>
              <a:t>DotNet</a:t>
            </a:r>
            <a:r>
              <a:rPr lang="de-AT" dirty="0"/>
              <a:t>/Java-App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C89C51-839A-41D0-5A2C-1AF810A08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Z.B. Systemmonitoring</a:t>
            </a:r>
          </a:p>
          <a:p>
            <a:pPr lvl="1"/>
            <a:r>
              <a:rPr lang="de-AT" dirty="0"/>
              <a:t>Überwachen von Verfügbarkeit von Sensoren</a:t>
            </a:r>
          </a:p>
          <a:p>
            <a:pPr lvl="2"/>
            <a:r>
              <a:rPr lang="de-AT" dirty="0"/>
              <a:t>Karenzzeit</a:t>
            </a:r>
          </a:p>
          <a:p>
            <a:pPr lvl="2"/>
            <a:endParaRPr lang="de-AT" dirty="0"/>
          </a:p>
          <a:p>
            <a:r>
              <a:rPr lang="de-AT" dirty="0"/>
              <a:t>Energie-Management über </a:t>
            </a:r>
            <a:r>
              <a:rPr lang="de-AT" dirty="0" err="1"/>
              <a:t>ModBus</a:t>
            </a:r>
            <a:endParaRPr lang="de-AT" dirty="0"/>
          </a:p>
          <a:p>
            <a:pPr lvl="1"/>
            <a:r>
              <a:rPr lang="de-AT" dirty="0"/>
              <a:t>API-Abfragen Richtung HA</a:t>
            </a:r>
          </a:p>
          <a:p>
            <a:pPr lvl="2"/>
            <a:r>
              <a:rPr lang="de-AT" dirty="0"/>
              <a:t>Template-Sensoren und/oder Helper</a:t>
            </a:r>
          </a:p>
          <a:p>
            <a:pPr lvl="2"/>
            <a:r>
              <a:rPr lang="de-AT" dirty="0" err="1"/>
              <a:t>Script</a:t>
            </a:r>
            <a:r>
              <a:rPr lang="de-AT" dirty="0"/>
              <a:t>-Aufrufe als RPC</a:t>
            </a:r>
          </a:p>
          <a:p>
            <a:pPr lvl="1"/>
            <a:r>
              <a:rPr lang="de-AT" dirty="0"/>
              <a:t>REST-Calls in die Gegenrichtung</a:t>
            </a:r>
          </a:p>
        </p:txBody>
      </p:sp>
    </p:spTree>
    <p:extLst>
      <p:ext uri="{BB962C8B-B14F-4D97-AF65-F5344CB8AC3E}">
        <p14:creationId xmlns:p14="http://schemas.microsoft.com/office/powerpoint/2010/main" val="30288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B516A-D519-A27B-1B4E-3B3EB1B9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Homematic</a:t>
            </a:r>
            <a:r>
              <a:rPr lang="de-AT" dirty="0"/>
              <a:t> mit Stick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ECC37D-4B00-BF08-4083-05C979D1C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Türkontakt zum Testen</a:t>
            </a:r>
          </a:p>
        </p:txBody>
      </p:sp>
      <p:pic>
        <p:nvPicPr>
          <p:cNvPr id="1026" name="Picture 2" descr="ELV RF-USB-Stick für alternative Steuerungsplattformen ab € 29,95 (2024) |  Preisvergleich Geizhals Österreich">
            <a:extLst>
              <a:ext uri="{FF2B5EF4-FFF2-40B4-BE49-F238E27FC236}">
                <a16:creationId xmlns:a16="http://schemas.microsoft.com/office/drawing/2014/main" id="{C17CD0B6-8EC4-E018-AEF4-331157F8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69" y="2035637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matic Fenster- und Türkontakt HM-Sec-SC-2 für Smart Home / Hausautomation">
            <a:extLst>
              <a:ext uri="{FF2B5EF4-FFF2-40B4-BE49-F238E27FC236}">
                <a16:creationId xmlns:a16="http://schemas.microsoft.com/office/drawing/2014/main" id="{F78D2F03-3EC7-B0FF-D1C8-A571C04D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" y="2399729"/>
            <a:ext cx="3067025" cy="30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2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FE6D4-7BB6-2E14-F14D-5694761A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Bluetooth-Proxy mit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3A698-08BB-0AB0-36FF-E60C43AA7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Miflora</a:t>
            </a:r>
            <a:endParaRPr lang="de-AT" dirty="0"/>
          </a:p>
          <a:p>
            <a:r>
              <a:rPr lang="de-AT" dirty="0"/>
              <a:t>ESP32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40E2B-E1D8-60F0-88AB-E8E5AD54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996875"/>
            <a:ext cx="3633019" cy="15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3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64376-A901-579D-613F-6DA2F67D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 . Miniprojekte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5329CF-0DB8-F4A9-53BD-0CBF77141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Soundmessung</a:t>
            </a:r>
          </a:p>
          <a:p>
            <a:r>
              <a:rPr lang="de-AT" dirty="0"/>
              <a:t>Air-Quality-Sensor SGP30</a:t>
            </a:r>
          </a:p>
          <a:p>
            <a:r>
              <a:rPr lang="de-AT" dirty="0"/>
              <a:t>Air-Quality-Sensor BME680</a:t>
            </a:r>
          </a:p>
          <a:p>
            <a:r>
              <a:rPr lang="de-AT" dirty="0"/>
              <a:t>Helligkeitsmessung mit TSL2591</a:t>
            </a:r>
          </a:p>
          <a:p>
            <a:r>
              <a:rPr lang="de-AT" dirty="0"/>
              <a:t>WiFi USB-Controller</a:t>
            </a:r>
          </a:p>
          <a:p>
            <a:r>
              <a:rPr lang="de-AT" dirty="0"/>
              <a:t>Sensorbox mit </a:t>
            </a:r>
            <a:r>
              <a:rPr lang="de-AT" dirty="0" err="1"/>
              <a:t>ESPHome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09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3E4C4-049F-9C74-7666-489C08E8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Instar</a:t>
            </a:r>
            <a:r>
              <a:rPr lang="de-AT" dirty="0"/>
              <a:t> Kamera integrieren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DE8D5-6EEA-67F1-4233-73F22AEB2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3A89FD-8DCC-E6F1-85BF-37DA88AA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1858"/>
            <a:ext cx="6438679" cy="51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4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93D1C-EEDE-B292-EB69-570ADE8C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VOIP – Assist mit </a:t>
            </a:r>
            <a:r>
              <a:rPr lang="de-AT" dirty="0" err="1"/>
              <a:t>GrandStream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37D6E-B163-F792-071E-87D17CF81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538EF-4359-CABC-027F-D97152A8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14" y="1124744"/>
            <a:ext cx="6372572" cy="54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5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93D1C-EEDE-B292-EB69-570ADE8C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Assist mit Echo Atom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37D6E-B163-F792-071E-87D17CF81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Lokale Sprachsteuerung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FA5D4F9-A48A-330D-03C5-721199B1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4308">
            <a:off x="2627784" y="2308066"/>
            <a:ext cx="2820913" cy="25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9802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Bildschirmpräsentation (4:3)</PresentationFormat>
  <Paragraphs>42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2_Larissa</vt:lpstr>
      <vt:lpstr>Test von Zigbee-Devices</vt:lpstr>
      <vt:lpstr>Proxmoxinstallation</vt:lpstr>
      <vt:lpstr>Erweiterung mittels DotNet/Java-App</vt:lpstr>
      <vt:lpstr>Homematic mit Stick</vt:lpstr>
      <vt:lpstr>Bluetooth-Proxy mit ESPHome</vt:lpstr>
      <vt:lpstr>ESP32 . Miniprojekte</vt:lpstr>
      <vt:lpstr>Instar Kamera integrieren</vt:lpstr>
      <vt:lpstr>VOIP – Assist mit GrandStream</vt:lpstr>
      <vt:lpstr>Assist mit Echo Atom</vt:lpstr>
      <vt:lpstr>Blitzortung mit Alarmierung</vt:lpstr>
      <vt:lpstr>Frigate - NVR</vt:lpstr>
      <vt:lpstr>Wallpanel mit Android-Tablet</vt:lpstr>
      <vt:lpstr>Uptime Kuma</vt:lpstr>
      <vt:lpstr>Paperless ngx</vt:lpstr>
      <vt:lpstr>Interessantes Projekt</vt:lpstr>
      <vt:lpstr>HACS - Alarmo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875</cp:revision>
  <dcterms:created xsi:type="dcterms:W3CDTF">2011-08-18T07:37:01Z</dcterms:created>
  <dcterms:modified xsi:type="dcterms:W3CDTF">2024-04-14T17:57:13Z</dcterms:modified>
</cp:coreProperties>
</file>