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B04DF-922B-4CE2-BDF1-DCFE9A626E4D}" v="12" dt="2023-04-19T11:02:38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DB591-576D-BDEB-EA22-64D6E4A7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F44663-8B95-62EF-3A3E-9F217C33F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28712-8B68-034B-D52A-29710F27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BCCDD-337C-7285-C21D-AA2703B9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457FD-DBA4-3A3B-31A9-8F6675A7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37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DF7CA-EC2F-ED1B-51B2-7429C3E7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F7CE36-C3E9-AA45-71D9-7B1160E17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06FEC-9344-C333-AA45-FB1DD522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7444C-B131-16B5-2968-A95E6F38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CF4BA-5AC2-B079-0065-AF5DB1A8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505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E854DD-979C-0055-96B5-BFDA6B537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88424-590E-439A-0088-CE34DCF90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6956FA-ECD5-ADCC-1BE6-15F7A8ED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863C9-4C52-9186-97B9-2BE310C9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BF5D2-0FC9-0E8B-A164-C612E172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2086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76257-2FB3-5C32-60A5-58B23CC4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B5A2A-EA38-C260-808F-3B9634CB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D3D39-43BF-950E-039E-9EBDD459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B1481-BA1D-C4C3-B467-0655D626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BB056-A099-2825-6803-3BFC3AAD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36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BA2EA-D06E-D0E8-FF58-31A197DF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4AE2CD-CF32-0054-AFA6-66D14AE3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86FFC-93BB-34DD-247E-B254AE45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3F858-F4F8-F368-C517-D10EA915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58354-190A-9DB1-FF43-B548F579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1312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D6E7A-1213-E0C0-761D-CDC2B8CA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589B0-D75F-9A62-5D7D-2A4D32640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3AE90A-A572-864F-9B0B-10C567B03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519712-3C88-46CF-C8FF-517E9C99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90F53-A715-A57F-C5C0-0A5B7528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2B782-2CA6-4EC8-F655-A3E0677E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917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DB1CD-7462-55D9-9957-CDD06C45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E0835-58CF-AB79-CFB9-33882369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EA87-0032-9B41-796B-7D0D2BCD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CBAF91-843E-0E39-6352-EFE1797BB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4469F3-E838-5196-18B6-14799D446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7369ED-ED27-9A38-698C-28A08AA6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4EE991-BF00-9D3D-B408-C4D05BD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D2243C-2229-42D3-9D14-D6AF3699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921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2125-AFDA-DA43-DAFA-3588AE70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BBBEC-7C8C-D480-16C0-8B65716D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F3A96B-EBB1-509C-DB40-1CE7F062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2FF8A5-C6E6-93E5-B947-29CDF611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17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113377-3963-2A12-8B54-A339029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FCC450-2748-551E-29AA-4FF16D6C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AE0C8A-B71D-41D8-3D11-3816FFDC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7337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2F7D-6EEC-2B9C-2061-EEA8DD66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5EEA6-1E78-654A-3A3E-5D8599DD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0E7F8A-E747-88B2-6026-60970E49A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CA879B-F9A9-1D5E-2A52-01170989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FA8ACF-E073-F1DA-2CD6-65B34097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0E9251-AA12-FEE6-53D1-D8D7D5D9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7896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2560E-C315-71C1-25F6-5134F562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6ED5DF-1E74-7B3C-C509-CAFEE1865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CC89D-A85B-3A6B-51E9-6C7DE4CB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385EE8-59A6-4F1B-1F49-B8841E95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F01D9-5806-3BA0-5255-7B7568EE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13366-EB65-A482-7D32-A661B08C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415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AA2BC3-3DF4-6A3F-36F6-9A5BAB79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D8879A-8C10-D5E4-DC9B-ED29F2D82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3C692-30FB-B186-1810-A00754170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CA0C-459E-48A6-9753-D59AD5F20760}" type="datetimeFigureOut">
              <a:rPr lang="en-AT" smtClean="0"/>
              <a:t>19/04/2023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9F20A-A76D-2567-C296-B752AD2F2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BA0AD-1EB3-BDE8-EC5F-79DAE014F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50EA-3C0E-4716-A581-3D7A40F482F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964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s.nodered.org/node/node-red-contrib-telegrambot" TargetMode="External"/><Relationship Id="rId2" Type="http://schemas.openxmlformats.org/officeDocument/2006/relationships/hyperlink" Target="https://tutorials-raspberrypi.de/smart-home-assistant-telegram-bot-notifications/?utm_content=cmp-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67B2F-89D2-9766-99E5-75C23DB99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HomeAssistant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C33B60-211C-7153-C730-6E0847D8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726" y="5146622"/>
            <a:ext cx="3042194" cy="883074"/>
          </a:xfrm>
        </p:spPr>
        <p:txBody>
          <a:bodyPr/>
          <a:lstStyle/>
          <a:p>
            <a:endParaRPr lang="en-AT" dirty="0"/>
          </a:p>
        </p:txBody>
      </p:sp>
      <p:pic>
        <p:nvPicPr>
          <p:cNvPr id="1026" name="Picture 2" descr="Xiaomi Flower Care">
            <a:extLst>
              <a:ext uri="{FF2B5EF4-FFF2-40B4-BE49-F238E27FC236}">
                <a16:creationId xmlns:a16="http://schemas.microsoft.com/office/drawing/2014/main" id="{C6244A97-7DAD-8D15-0BC4-0B8E7969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023" y="275844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DE443B3-CA81-31E1-EBD6-23C52B88FB50}"/>
              </a:ext>
            </a:extLst>
          </p:cNvPr>
          <p:cNvSpPr txBox="1"/>
          <p:nvPr/>
        </p:nvSpPr>
        <p:spPr>
          <a:xfrm>
            <a:off x="5280297" y="3429000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flower</a:t>
            </a:r>
            <a:r>
              <a:rPr lang="de-AT" dirty="0"/>
              <a:t> care plant - </a:t>
            </a:r>
            <a:r>
              <a:rPr lang="de-AT" dirty="0" err="1"/>
              <a:t>puch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515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06AE5-9679-9B6C-7849-DBB139FE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94" y="353301"/>
            <a:ext cx="10515600" cy="1325563"/>
          </a:xfrm>
        </p:spPr>
        <p:txBody>
          <a:bodyPr/>
          <a:lstStyle/>
          <a:p>
            <a:r>
              <a:rPr lang="de-AT" dirty="0"/>
              <a:t>Sensorwerte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D6390C-34FC-E85A-E39C-828F658A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8864"/>
            <a:ext cx="10585994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1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692-896E-0167-7C70-2E304F1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Ergebnis: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972B4-5D78-2434-833C-4F7F89FA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Beim Unterschreiten</a:t>
            </a:r>
          </a:p>
          <a:p>
            <a:pPr marL="0" indent="0">
              <a:buNone/>
            </a:pPr>
            <a:r>
              <a:rPr lang="de-AT" dirty="0"/>
              <a:t>des Schwellwertes wird</a:t>
            </a:r>
          </a:p>
          <a:p>
            <a:pPr marL="0" indent="0">
              <a:buNone/>
            </a:pPr>
            <a:r>
              <a:rPr lang="de-AT" dirty="0"/>
              <a:t>über </a:t>
            </a:r>
            <a:r>
              <a:rPr lang="de-AT" dirty="0" err="1"/>
              <a:t>Telegram</a:t>
            </a:r>
            <a:r>
              <a:rPr lang="de-AT" dirty="0"/>
              <a:t> eine Message</a:t>
            </a:r>
          </a:p>
          <a:p>
            <a:pPr marL="0" indent="0">
              <a:buNone/>
            </a:pPr>
            <a:r>
              <a:rPr lang="de-AT" dirty="0"/>
              <a:t>geschickt.</a:t>
            </a:r>
            <a:endParaRPr lang="en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CDB03B-75CB-E2F0-7A8A-6EAFF3CC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81" y="681037"/>
            <a:ext cx="2729362" cy="592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4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4E9CB-8FD3-FB08-25A6-35A16179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Anwendungsfall - SOLL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FB456-12BF-D697-D0DA-BA10405C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Sobald der Feuchtigkeitswert unter einen bestimmten Schwellenwert sinkt, wird eine Message mit dem Wert und der Aufforderung zum Gießen über </a:t>
            </a:r>
            <a:r>
              <a:rPr lang="de-AT" dirty="0" err="1"/>
              <a:t>Telegram</a:t>
            </a:r>
            <a:r>
              <a:rPr lang="de-AT" dirty="0"/>
              <a:t> an eine bestimmte </a:t>
            </a:r>
            <a:r>
              <a:rPr lang="de-AT" dirty="0" err="1"/>
              <a:t>ChatId</a:t>
            </a:r>
            <a:r>
              <a:rPr lang="de-AT" dirty="0"/>
              <a:t> geschickt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9780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542E5-4322-4BF6-F30C-12CA94AB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Vorbedingungen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87057-F83A-C7E7-1DD7-82134A81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5703"/>
          </a:xfrm>
        </p:spPr>
        <p:txBody>
          <a:bodyPr>
            <a:normAutofit/>
          </a:bodyPr>
          <a:lstStyle/>
          <a:p>
            <a:r>
              <a:rPr lang="de-AT" dirty="0"/>
              <a:t>Installation – Integration für </a:t>
            </a:r>
            <a:r>
              <a:rPr lang="de-AT" b="1" dirty="0"/>
              <a:t>Xiaomi BLE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b="1" dirty="0" err="1"/>
              <a:t>Telegram</a:t>
            </a:r>
            <a:r>
              <a:rPr lang="de-AT" b="1" dirty="0"/>
              <a:t> – Chatbot </a:t>
            </a:r>
            <a:r>
              <a:rPr lang="de-AT" dirty="0"/>
              <a:t>erzeugen</a:t>
            </a:r>
          </a:p>
          <a:p>
            <a:pPr lvl="1"/>
            <a:r>
              <a:rPr lang="de-AT" dirty="0">
                <a:hlinkClick r:id="rId2"/>
              </a:rPr>
              <a:t>https://tutorials-raspberrypi.de/smart-home-assistant-telegram-bot-notifications/?utm_content=cmp-true</a:t>
            </a:r>
            <a:endParaRPr lang="de-AT" dirty="0"/>
          </a:p>
          <a:p>
            <a:r>
              <a:rPr lang="de-AT" b="1" dirty="0" err="1"/>
              <a:t>Telegram</a:t>
            </a:r>
            <a:r>
              <a:rPr lang="de-AT" b="1" dirty="0"/>
              <a:t> – Nodes </a:t>
            </a:r>
            <a:r>
              <a:rPr lang="de-AT" dirty="0"/>
              <a:t>für Node </a:t>
            </a:r>
            <a:r>
              <a:rPr lang="de-AT" dirty="0" err="1"/>
              <a:t>Red</a:t>
            </a:r>
            <a:r>
              <a:rPr lang="de-AT" dirty="0"/>
              <a:t> installieren</a:t>
            </a:r>
          </a:p>
          <a:p>
            <a:pPr lvl="1"/>
            <a:r>
              <a:rPr lang="de-AT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https://flows.nodered.org/node/node-red-contrib-telegrambot</a:t>
            </a:r>
            <a:endParaRPr lang="de-AT" dirty="0">
              <a:solidFill>
                <a:srgbClr val="0070C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C6575C-A9BC-1FD1-9161-E962E7396696}"/>
              </a:ext>
            </a:extLst>
          </p:cNvPr>
          <p:cNvSpPr txBox="1"/>
          <p:nvPr/>
        </p:nvSpPr>
        <p:spPr>
          <a:xfrm>
            <a:off x="877285" y="5491327"/>
            <a:ext cx="94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ACHTUNG: </a:t>
            </a:r>
            <a:r>
              <a:rPr lang="de-AT" dirty="0" err="1"/>
              <a:t>Telegram</a:t>
            </a:r>
            <a:r>
              <a:rPr lang="de-AT" dirty="0"/>
              <a:t> kann auch über die </a:t>
            </a:r>
            <a:r>
              <a:rPr lang="de-AT" dirty="0" err="1"/>
              <a:t>config.yaml</a:t>
            </a:r>
            <a:r>
              <a:rPr lang="de-AT" dirty="0"/>
              <a:t> eingebunden werden – eine Verwendung in den Automatisierungen ist damit gegeben, jedoch ein Aufruf in Node </a:t>
            </a:r>
            <a:r>
              <a:rPr lang="de-AT" dirty="0" err="1"/>
              <a:t>Red</a:t>
            </a:r>
            <a:r>
              <a:rPr lang="de-AT" dirty="0"/>
              <a:t> umständlich</a:t>
            </a:r>
            <a:endParaRPr lang="en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88B98D-39C0-9125-D340-956E91245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078" y="1814678"/>
            <a:ext cx="2162248" cy="14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7F156-18E0-DADF-0183-D153DD65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Node </a:t>
            </a:r>
            <a:r>
              <a:rPr lang="de-AT" dirty="0" err="1"/>
              <a:t>Red</a:t>
            </a:r>
            <a:r>
              <a:rPr lang="de-AT" dirty="0"/>
              <a:t> Flow</a:t>
            </a:r>
            <a:endParaRPr lang="en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1D5CE9-59A7-9B38-90EC-EA80892F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4" y="1750917"/>
            <a:ext cx="9766802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6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06AE5-9679-9B6C-7849-DBB139FE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Flow – Node 1</a:t>
            </a:r>
            <a:endParaRPr lang="en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F12380-059E-FA26-6781-2A7C7446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078" y="234950"/>
            <a:ext cx="3368637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06AE5-9679-9B6C-7849-DBB139FE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Flow – Node 2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8F3C73-CEB0-ED07-150E-D811BF96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38" y="504682"/>
            <a:ext cx="4864350" cy="55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06AE5-9679-9B6C-7849-DBB139FE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Flow – Node 3</a:t>
            </a:r>
            <a:endParaRPr lang="en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EADDC1-184E-91C7-3990-D25F409E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22" y="263362"/>
            <a:ext cx="7880755" cy="63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06AE5-9679-9B6C-7849-DBB139FE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Flow – Node 4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15A779-A9CD-3424-5863-8A6B5A38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7" y="420528"/>
            <a:ext cx="4738688" cy="59442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4B868BD-2DD3-1680-B445-DDA881C047F6}"/>
              </a:ext>
            </a:extLst>
          </p:cNvPr>
          <p:cNvSpPr txBox="1"/>
          <p:nvPr/>
        </p:nvSpPr>
        <p:spPr>
          <a:xfrm>
            <a:off x="804863" y="2333625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1) Chatbot Settings konfigurieren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2756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06AE5-9679-9B6C-7849-DBB139FE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301"/>
            <a:ext cx="10515600" cy="1325563"/>
          </a:xfrm>
        </p:spPr>
        <p:txBody>
          <a:bodyPr/>
          <a:lstStyle/>
          <a:p>
            <a:r>
              <a:rPr lang="de-AT" dirty="0"/>
              <a:t>Flow – Node 4</a:t>
            </a:r>
            <a:endParaRPr lang="en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B868BD-2DD3-1680-B445-DDA881C047F6}"/>
              </a:ext>
            </a:extLst>
          </p:cNvPr>
          <p:cNvSpPr txBox="1"/>
          <p:nvPr/>
        </p:nvSpPr>
        <p:spPr>
          <a:xfrm>
            <a:off x="838200" y="1892886"/>
            <a:ext cx="3848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ACHTUNG:</a:t>
            </a:r>
          </a:p>
          <a:p>
            <a:endParaRPr lang="de-AT" dirty="0"/>
          </a:p>
          <a:p>
            <a:r>
              <a:rPr lang="de-AT" dirty="0"/>
              <a:t>Damit der </a:t>
            </a:r>
            <a:r>
              <a:rPr lang="de-AT" dirty="0" err="1"/>
              <a:t>Telegram</a:t>
            </a:r>
            <a:r>
              <a:rPr lang="de-AT" dirty="0"/>
              <a:t> Node funktioniert,</a:t>
            </a:r>
          </a:p>
          <a:p>
            <a:r>
              <a:rPr lang="de-AT" dirty="0"/>
              <a:t>Muss der </a:t>
            </a:r>
            <a:r>
              <a:rPr lang="de-AT" dirty="0" err="1"/>
              <a:t>payload</a:t>
            </a:r>
            <a:r>
              <a:rPr lang="de-AT" dirty="0"/>
              <a:t> folgendermaßen definiert sein.</a:t>
            </a:r>
          </a:p>
          <a:p>
            <a:endParaRPr lang="de-AT" dirty="0"/>
          </a:p>
          <a:p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msg.payload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chatId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chatId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sendMessage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mySendMessage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myMsg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type: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lastMessage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myLastMessage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692655-34E2-F618-F97B-709505D9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12" y="763970"/>
            <a:ext cx="4870700" cy="3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8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37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</vt:lpstr>
      <vt:lpstr>HomeAssistant</vt:lpstr>
      <vt:lpstr>Anwendungsfall - SOLL</vt:lpstr>
      <vt:lpstr>Vorbedingungen</vt:lpstr>
      <vt:lpstr>Node Red Flow</vt:lpstr>
      <vt:lpstr>Flow – Node 1</vt:lpstr>
      <vt:lpstr>Flow – Node 2</vt:lpstr>
      <vt:lpstr>Flow – Node 3</vt:lpstr>
      <vt:lpstr>Flow – Node 4</vt:lpstr>
      <vt:lpstr>Flow – Node 4</vt:lpstr>
      <vt:lpstr>Sensorwerte</vt:lpstr>
      <vt:lpstr>Ergebnis: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HomeAssistant</dc:title>
  <dc:creator>Herwig Puchner</dc:creator>
  <cp:lastModifiedBy>Herwig Puchner</cp:lastModifiedBy>
  <cp:revision>2</cp:revision>
  <dcterms:created xsi:type="dcterms:W3CDTF">2023-04-19T09:52:49Z</dcterms:created>
  <dcterms:modified xsi:type="dcterms:W3CDTF">2023-04-19T11:08:55Z</dcterms:modified>
</cp:coreProperties>
</file>