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5"/>
  </p:notesMasterIdLst>
  <p:handoutMasterIdLst>
    <p:handoutMasterId r:id="rId26"/>
  </p:handoutMasterIdLst>
  <p:sldIdLst>
    <p:sldId id="1288" r:id="rId2"/>
    <p:sldId id="1289" r:id="rId3"/>
    <p:sldId id="1307" r:id="rId4"/>
    <p:sldId id="1290" r:id="rId5"/>
    <p:sldId id="1293" r:id="rId6"/>
    <p:sldId id="1303" r:id="rId7"/>
    <p:sldId id="1308" r:id="rId8"/>
    <p:sldId id="1309" r:id="rId9"/>
    <p:sldId id="1310" r:id="rId10"/>
    <p:sldId id="1311" r:id="rId11"/>
    <p:sldId id="1313" r:id="rId12"/>
    <p:sldId id="1312" r:id="rId13"/>
    <p:sldId id="1314" r:id="rId14"/>
    <p:sldId id="1304" r:id="rId15"/>
    <p:sldId id="1305" r:id="rId16"/>
    <p:sldId id="1306" r:id="rId17"/>
    <p:sldId id="1294" r:id="rId18"/>
    <p:sldId id="1295" r:id="rId19"/>
    <p:sldId id="1296" r:id="rId20"/>
    <p:sldId id="1298" r:id="rId21"/>
    <p:sldId id="1299" r:id="rId22"/>
    <p:sldId id="1297" r:id="rId23"/>
    <p:sldId id="1300" r:id="rId2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45" autoAdjust="0"/>
  </p:normalViewPr>
  <p:slideViewPr>
    <p:cSldViewPr>
      <p:cViewPr varScale="1">
        <p:scale>
          <a:sx n="68" d="100"/>
          <a:sy n="68" d="100"/>
        </p:scale>
        <p:origin x="18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22.12.2023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22.12.2023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python</a:t>
            </a:r>
            <a:r>
              <a:rPr lang="de-AT" dirty="0"/>
              <a:t> .\cc2538-bsl.py -p COM3 -e -v -w --</a:t>
            </a:r>
            <a:r>
              <a:rPr lang="de-AT" dirty="0" err="1"/>
              <a:t>bootloader-sonoff-usb</a:t>
            </a:r>
            <a:r>
              <a:rPr lang="de-AT" dirty="0"/>
              <a:t>  .\CC1352P2_CC2652P_launchpad_coordinator_20230507.hex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369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python3 -m </a:t>
            </a:r>
            <a:r>
              <a:rPr lang="de-AT" dirty="0" err="1"/>
              <a:t>venv</a:t>
            </a:r>
            <a:r>
              <a:rPr lang="de-AT" dirty="0"/>
              <a:t> </a:t>
            </a:r>
            <a:r>
              <a:rPr lang="de-AT" dirty="0" err="1"/>
              <a:t>venv</a:t>
            </a:r>
            <a:endParaRPr lang="de-AT" dirty="0"/>
          </a:p>
          <a:p>
            <a:r>
              <a:rPr lang="de-AT" dirty="0"/>
              <a:t>source </a:t>
            </a:r>
            <a:r>
              <a:rPr lang="de-AT" dirty="0" err="1"/>
              <a:t>venv</a:t>
            </a:r>
            <a:r>
              <a:rPr lang="de-AT" dirty="0"/>
              <a:t>/bin/</a:t>
            </a:r>
            <a:r>
              <a:rPr lang="de-AT" dirty="0" err="1"/>
              <a:t>activate</a:t>
            </a:r>
            <a:endParaRPr lang="de-AT" dirty="0"/>
          </a:p>
          <a:p>
            <a:r>
              <a:rPr lang="de-AT" dirty="0" err="1"/>
              <a:t>pip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pyserial</a:t>
            </a:r>
            <a:r>
              <a:rPr lang="de-AT" dirty="0"/>
              <a:t> </a:t>
            </a:r>
            <a:r>
              <a:rPr lang="de-AT" dirty="0" err="1"/>
              <a:t>intelhex</a:t>
            </a:r>
            <a:endParaRPr lang="de-AT" dirty="0"/>
          </a:p>
          <a:p>
            <a:r>
              <a:rPr lang="de-AT" dirty="0" err="1"/>
              <a:t>mkdir</a:t>
            </a:r>
            <a:r>
              <a:rPr lang="de-AT" dirty="0"/>
              <a:t> cc2538-bsl</a:t>
            </a:r>
          </a:p>
          <a:p>
            <a:r>
              <a:rPr lang="de-AT" dirty="0"/>
              <a:t>cd cc2538-bsl</a:t>
            </a:r>
          </a:p>
          <a:p>
            <a:r>
              <a:rPr lang="de-AT" dirty="0" err="1"/>
              <a:t>curl</a:t>
            </a:r>
            <a:r>
              <a:rPr lang="de-AT" dirty="0"/>
              <a:t> -</a:t>
            </a:r>
            <a:r>
              <a:rPr lang="de-AT" dirty="0" err="1"/>
              <a:t>sSL</a:t>
            </a:r>
            <a:r>
              <a:rPr lang="de-AT" dirty="0"/>
              <a:t> https://github.com/JelmerT/cc2538-bsl/archive/refs/heads/master.tar.gz | </a:t>
            </a:r>
            <a:r>
              <a:rPr lang="de-AT" dirty="0" err="1"/>
              <a:t>tar</a:t>
            </a:r>
            <a:r>
              <a:rPr lang="de-AT" dirty="0"/>
              <a:t> </a:t>
            </a:r>
            <a:r>
              <a:rPr lang="de-AT" dirty="0" err="1"/>
              <a:t>xz</a:t>
            </a:r>
            <a:r>
              <a:rPr lang="de-AT" dirty="0"/>
              <a:t> --strip 1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673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port</a:t>
            </a:r>
            <a:r>
              <a:rPr lang="de-AT" dirty="0"/>
              <a:t>: tcp://core-silabs-multiprotocol</a:t>
            </a:r>
            <a:r>
              <a:rPr lang="de-AT"/>
              <a:t>:999</a:t>
            </a:r>
          </a:p>
          <a:p>
            <a:r>
              <a:rPr lang="de-AT"/>
              <a:t>adapter</a:t>
            </a:r>
            <a:r>
              <a:rPr lang="de-AT" dirty="0"/>
              <a:t>: </a:t>
            </a:r>
            <a:r>
              <a:rPr lang="de-AT" dirty="0" err="1"/>
              <a:t>ezsp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32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https://github.com/Koenkk/Z-Stack-firmware/raw/Z-Stack_3.x.0_coordinator_20230507/coordinator/Z-Stack_3.x.0/bin/CC1352P2_CC2652P_launchpad_coordinator_20230507.zip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481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https://github.com/Koenkk/Z-Stack-firmware/raw/Z-Stack_3.x.0_coordinator_20230507/coordinator/Z-Stack_3.x.0/bin/CC1352P2_CC2652P_launchpad_coordinator_20230507.zip</a:t>
            </a:r>
          </a:p>
          <a:p>
            <a:endParaRPr lang="de-AT" dirty="0"/>
          </a:p>
          <a:p>
            <a:r>
              <a:rPr lang="de-AT" dirty="0" err="1"/>
              <a:t>Unzip</a:t>
            </a:r>
            <a:r>
              <a:rPr lang="de-AT" dirty="0"/>
              <a:t> CC13..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4068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./cc2538-bsl.py –</a:t>
            </a:r>
            <a:r>
              <a:rPr lang="de-AT" dirty="0" err="1"/>
              <a:t>ewv</a:t>
            </a:r>
            <a:r>
              <a:rPr lang="de-AT" dirty="0"/>
              <a:t> –p /</a:t>
            </a:r>
            <a:r>
              <a:rPr lang="de-AT" dirty="0" err="1"/>
              <a:t>dev</a:t>
            </a:r>
            <a:r>
              <a:rPr lang="de-AT" dirty="0"/>
              <a:t>/ttyUSB0 –</a:t>
            </a:r>
            <a:r>
              <a:rPr lang="de-AT" dirty="0" err="1"/>
              <a:t>bootloader-sonoff-usb</a:t>
            </a:r>
            <a:r>
              <a:rPr lang="de-AT" dirty="0"/>
              <a:t> ./CC13 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376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zigbee2mqtt.io/guide/adapters/#experimenta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onoff.tech/product/gateway-and-sensors/sonoff-zigbee-3-0-usb-dongle-plus-e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zigbee2mqtt.io/guide/adapters/#recommended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-o_jG7Ll1PE&amp;ab_channel=simon42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gbee2mqtt.io/guide/adapters/#recommend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elmerT/cc2538-bs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43n3X3kuM4&amp;ab_channel=smart-live.ne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rkxst.github.io/silabs-firmware-builder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37DD6-0E86-18C3-C888-72713F82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Firmware-Update für </a:t>
            </a:r>
            <a:r>
              <a:rPr lang="de-AT" dirty="0" err="1"/>
              <a:t>Sonoff</a:t>
            </a:r>
            <a:r>
              <a:rPr lang="de-AT" dirty="0"/>
              <a:t>-Stick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163B79-A2B3-8CF6-47F8-BA6BE670F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Wieso</a:t>
            </a:r>
          </a:p>
          <a:p>
            <a:pPr lvl="1"/>
            <a:r>
              <a:rPr lang="de-AT" dirty="0"/>
              <a:t>Erforderlich für neue Geräte</a:t>
            </a:r>
          </a:p>
          <a:p>
            <a:pPr lvl="1"/>
            <a:r>
              <a:rPr lang="de-AT" dirty="0"/>
              <a:t>Kompatibilität mit HA-Version</a:t>
            </a:r>
          </a:p>
          <a:p>
            <a:pPr lvl="1"/>
            <a:r>
              <a:rPr lang="de-AT" dirty="0"/>
              <a:t>Performance und/oder Bugfixes</a:t>
            </a:r>
          </a:p>
          <a:p>
            <a:r>
              <a:rPr lang="de-AT" dirty="0"/>
              <a:t>Wieso nicht</a:t>
            </a:r>
          </a:p>
          <a:p>
            <a:pPr lvl="1"/>
            <a:r>
              <a:rPr lang="de-AT" dirty="0"/>
              <a:t>Gefahr, dass Stick geschrottet wird</a:t>
            </a:r>
          </a:p>
        </p:txBody>
      </p:sp>
    </p:spTree>
    <p:extLst>
      <p:ext uri="{BB962C8B-B14F-4D97-AF65-F5344CB8AC3E}">
        <p14:creationId xmlns:p14="http://schemas.microsoft.com/office/powerpoint/2010/main" val="176472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2778C-0570-F38F-D06F-5E850D99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Protokoll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8C1F80-D9A4-1CF6-5A61-F69BDF6EB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354CCB-A962-2DEF-8435-05A3ADD9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46347"/>
            <a:ext cx="6381190" cy="55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9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E0F66-A5C0-ADF3-5A05-06A076D7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 Zigbee2Mqtt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DA8C8E-F725-B5FC-3428-C4A50433B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F22BD0-1B13-C975-EABD-DE2FDC6C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886328"/>
            <a:ext cx="7812360" cy="50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796F2-B4F7-E70A-2004-848465E2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</a:t>
            </a:r>
            <a:r>
              <a:rPr lang="de-AT" dirty="0" err="1"/>
              <a:t>configuration.yaml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105F22-C471-4A96-22C5-DA0D345E7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2"/>
              </a:rPr>
              <a:t>https://www.zigbee2mqtt.io/guide/adapters/#experimental</a:t>
            </a:r>
            <a:r>
              <a:rPr lang="de-AT" sz="2000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1694A3-D794-C8A1-CEBD-14436B0D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9144000" cy="46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4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0521B-F8D8-1D35-0F55-3D77F580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Endlich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207DA4-A99E-CE34-1959-6D640C12C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6FFDEC-5635-3F1D-4C72-F54A2E26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044"/>
            <a:ext cx="9144000" cy="45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6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49E5-4272-33E2-9916-25D2595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Typ ermitteln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2B4A0-3CE5-CC50-08C0-9D66C12A5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Länge 52mm </a:t>
            </a:r>
            <a:r>
              <a:rPr lang="de-AT" dirty="0">
                <a:sym typeface="Wingdings" panose="05000000000000000000" pitchFamily="2" charset="2"/>
              </a:rPr>
              <a:t> 63mm</a:t>
            </a:r>
          </a:p>
          <a:p>
            <a:r>
              <a:rPr lang="de-AT" dirty="0">
                <a:sym typeface="Wingdings" panose="05000000000000000000" pitchFamily="2" charset="2"/>
              </a:rPr>
              <a:t>Serial Interface Protocol:  cp2101  ch9102</a:t>
            </a:r>
          </a:p>
          <a:p>
            <a:r>
              <a:rPr lang="de-AT" dirty="0">
                <a:hlinkClick r:id="rId2"/>
              </a:rPr>
              <a:t>https://sonoff.tech/product/gateway-and-sensors/sonoff-zigbee-3-0-usb-dongle-plus-e/</a:t>
            </a:r>
            <a:r>
              <a:rPr lang="de-AT" dirty="0">
                <a:sym typeface="Wingdings" panose="05000000000000000000" pitchFamily="2" charset="2"/>
              </a:rPr>
              <a:t> 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DCBC65-EFFF-9768-9FDE-226DAE0F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2780928"/>
            <a:ext cx="7380312" cy="35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70FAC-D091-D0CE-E7E1-3C4FDB2E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Identifikation über SIO-Treiber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06833C-8A65-B508-2E4C-461E5A4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cp210x </a:t>
            </a:r>
            <a:r>
              <a:rPr lang="de-AT" dirty="0">
                <a:sym typeface="Wingdings" panose="05000000000000000000" pitchFamily="2" charset="2"/>
              </a:rPr>
              <a:t> P-Typ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AFC1CE-E8E6-2F35-E9FE-55C136FE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39" y="971506"/>
            <a:ext cx="4296715" cy="57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B81D-7303-19C4-1940-2D536F44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Typ 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1950F-3E9F-7802-911B-AA6507033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Ist auch 52mm lang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569A74-6868-CC3C-73A2-68D2B2AC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51" y="1161150"/>
            <a:ext cx="4401462" cy="55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9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B338-5BF3-DC1C-F1B8-E3D0EF2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Unterstützte Dongles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193FD-13C0-C6D3-8D4C-299D185E6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>
                <a:hlinkClick r:id="rId2"/>
              </a:rPr>
              <a:t>https://www.zigbee2mqtt.io/guide/adapters/#recommended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9BCB5-590E-BD1C-7CA6-00B89977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" y="1916832"/>
            <a:ext cx="8349848" cy="41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1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AADF-1A0B-6631-69A0-40EB411D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 gibt mittlerweile zwei Dongles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C2010-67DB-E505-C075-609EC4A50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6D5643-3932-7372-15C6-33551A5F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585912"/>
            <a:ext cx="7000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0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9DFDD-5CC5-CB1B-1393-95B26F6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Firmware-Link herauskopieren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200DE-9524-2FD7-B522-89236BAC6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FCF775-3CEB-E8E2-8649-3A8A3AF0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6"/>
            <a:ext cx="788156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4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F8BE3-A419-2412-7F48-0B64D18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Vorsicht: Typ des Dongles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D0ED20-A9FE-0262-4A9E-8937285AC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https://www.youtube.com/watch?v=-o_jG7Ll1PE&amp;ab_channel=simon42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11F5A8-98A9-D94F-F2B9-14DDE778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348880"/>
            <a:ext cx="5562364" cy="40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05E0-8E29-CE8D-7A9E-A589B29F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 herunterladen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B7194-DC74-3707-7C12-68B00EC95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Und </a:t>
            </a:r>
            <a:r>
              <a:rPr lang="de-AT" dirty="0" err="1"/>
              <a:t>entzippen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B77F2E-FB04-1633-20ED-CF46B5AB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" y="2452106"/>
            <a:ext cx="9144000" cy="417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8FE54E-74CE-F764-BA35-4F140E600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3094709"/>
            <a:ext cx="8486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88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60F90-6468-1737-669A-BB5FF069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USB-Port ermitteln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CF7F2-FFFB-796F-5C81-5915216F0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System - Hardware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A14BED-DDE0-7104-13CA-2F4A0C9E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625" y="1256278"/>
            <a:ext cx="4638675" cy="2505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8B189B-979C-66B5-8FB6-9E2E250E9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933056"/>
            <a:ext cx="7439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49CB2-C7DA-00BF-B0B6-65D9F01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Flashen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42CACB-DBCD-49D1-2A8C-4F9C4736B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… und Daumen halten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79AC7D-171A-B608-57D3-6D8ECBEF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2358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D78A42-4FA5-CD1D-84F0-50CBB0309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3038475"/>
            <a:ext cx="7639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B2A4C-5CF4-D626-998C-7B854B2F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Neustart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C4BBF-A019-3DAE-82B1-C7139F32E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405A65-E3C4-CAF3-F7CA-2BD3DE5F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03" y="955300"/>
            <a:ext cx="7452320" cy="5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15165-0049-18CC-E1C0-1C9CEF5D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Geht einfach unter Windows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A97731-703B-2E6E-EA46-F18010D04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Python3 muss installiert sein</a:t>
            </a:r>
          </a:p>
          <a:p>
            <a:r>
              <a:rPr lang="de-AT" dirty="0"/>
              <a:t>Dongle anschließen und COM-Port ermitteln </a:t>
            </a:r>
          </a:p>
          <a:p>
            <a:pPr lvl="1"/>
            <a:r>
              <a:rPr lang="de-AT" dirty="0"/>
              <a:t>COM3</a:t>
            </a:r>
          </a:p>
          <a:p>
            <a:r>
              <a:rPr lang="de-AT" dirty="0" err="1"/>
              <a:t>Coordinator</a:t>
            </a:r>
            <a:r>
              <a:rPr lang="de-AT" dirty="0"/>
              <a:t>-Firmware herunterladen und </a:t>
            </a:r>
            <a:r>
              <a:rPr lang="de-AT" dirty="0" err="1"/>
              <a:t>entzippen</a:t>
            </a:r>
            <a:endParaRPr lang="de-AT" dirty="0"/>
          </a:p>
          <a:p>
            <a:pPr lvl="1"/>
            <a:r>
              <a:rPr lang="de-AT" dirty="0">
                <a:hlinkClick r:id="rId3"/>
              </a:rPr>
              <a:t>https://www.zigbee2mqtt.io/guide/adapters/#recommended</a:t>
            </a:r>
            <a:r>
              <a:rPr lang="de-AT" dirty="0"/>
              <a:t> </a:t>
            </a:r>
          </a:p>
          <a:p>
            <a:r>
              <a:rPr lang="de-AT" dirty="0" err="1"/>
              <a:t>Script</a:t>
            </a:r>
            <a:r>
              <a:rPr lang="de-AT" dirty="0"/>
              <a:t> herunterladen (cc2538-bsl.py)</a:t>
            </a:r>
          </a:p>
          <a:p>
            <a:pPr lvl="1"/>
            <a:r>
              <a:rPr lang="de-AT" dirty="0">
                <a:hlinkClick r:id="rId4"/>
              </a:rPr>
              <a:t>https://github.com/JelmerT/cc2538-bsl</a:t>
            </a:r>
            <a:r>
              <a:rPr lang="de-AT" dirty="0"/>
              <a:t> </a:t>
            </a:r>
          </a:p>
          <a:p>
            <a:r>
              <a:rPr lang="de-AT" dirty="0" err="1"/>
              <a:t>Script</a:t>
            </a:r>
            <a:r>
              <a:rPr lang="de-AT" dirty="0"/>
              <a:t> ausführen</a:t>
            </a:r>
          </a:p>
          <a:p>
            <a:pPr lvl="1"/>
            <a:r>
              <a:rPr lang="de-AT" sz="1800" dirty="0" err="1"/>
              <a:t>python</a:t>
            </a:r>
            <a:r>
              <a:rPr lang="de-AT" sz="1800" dirty="0"/>
              <a:t> .\cc2538-bsl.py -p COM3 -e -v -w --</a:t>
            </a:r>
            <a:r>
              <a:rPr lang="de-AT" sz="1800" dirty="0" err="1"/>
              <a:t>bootloader-sonoff-usb</a:t>
            </a:r>
            <a:r>
              <a:rPr lang="de-AT" sz="1800" dirty="0"/>
              <a:t>  .\CC1352P2_CC2652P_launchpad_coordinator_20230507.hex </a:t>
            </a:r>
          </a:p>
          <a:p>
            <a:pPr lvl="1"/>
            <a:r>
              <a:rPr lang="de-AT" dirty="0"/>
              <a:t> 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198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C52F-CAB8-E0FC-12DD-0642BE83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Testumgebung herrichten unter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F74D74-E0BD-20E6-B295-2FE7341BA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HA-Instanz (</a:t>
            </a:r>
            <a:r>
              <a:rPr lang="de-AT" dirty="0" err="1"/>
              <a:t>Raspi</a:t>
            </a:r>
            <a:r>
              <a:rPr lang="de-AT" dirty="0"/>
              <a:t> oder NUC) mit Zigbee2Mqtt</a:t>
            </a:r>
          </a:p>
          <a:p>
            <a:pPr lvl="1"/>
            <a:r>
              <a:rPr lang="de-AT" dirty="0" err="1"/>
              <a:t>Sonoff</a:t>
            </a:r>
            <a:r>
              <a:rPr lang="de-AT" dirty="0"/>
              <a:t> läuft mit alter FW</a:t>
            </a:r>
          </a:p>
          <a:p>
            <a:r>
              <a:rPr lang="de-AT" dirty="0"/>
              <a:t>Zigbee2Mqtt stoppen</a:t>
            </a:r>
          </a:p>
          <a:p>
            <a:r>
              <a:rPr lang="de-AT" dirty="0"/>
              <a:t>In Terminal öffnen</a:t>
            </a:r>
          </a:p>
          <a:p>
            <a:pPr lvl="1"/>
            <a:r>
              <a:rPr lang="de-AT" dirty="0"/>
              <a:t>python3 -m </a:t>
            </a:r>
            <a:r>
              <a:rPr lang="de-AT" dirty="0" err="1"/>
              <a:t>venv</a:t>
            </a:r>
            <a:r>
              <a:rPr lang="de-AT" dirty="0"/>
              <a:t> </a:t>
            </a:r>
            <a:r>
              <a:rPr lang="de-AT" dirty="0" err="1"/>
              <a:t>venv</a:t>
            </a:r>
            <a:r>
              <a:rPr lang="de-AT" dirty="0"/>
              <a:t>	// virtuelles Environment</a:t>
            </a:r>
          </a:p>
          <a:p>
            <a:pPr lvl="1"/>
            <a:r>
              <a:rPr lang="de-AT" dirty="0"/>
              <a:t>source </a:t>
            </a:r>
            <a:r>
              <a:rPr lang="de-AT" dirty="0" err="1"/>
              <a:t>venv</a:t>
            </a:r>
            <a:r>
              <a:rPr lang="de-AT" dirty="0"/>
              <a:t>/bin/</a:t>
            </a:r>
            <a:r>
              <a:rPr lang="de-AT" dirty="0" err="1"/>
              <a:t>activate</a:t>
            </a:r>
            <a:endParaRPr lang="de-AT" dirty="0"/>
          </a:p>
          <a:p>
            <a:pPr lvl="1"/>
            <a:r>
              <a:rPr lang="de-AT" dirty="0" err="1"/>
              <a:t>pip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pyserial</a:t>
            </a:r>
            <a:r>
              <a:rPr lang="de-AT" dirty="0"/>
              <a:t> </a:t>
            </a:r>
            <a:r>
              <a:rPr lang="de-AT" dirty="0" err="1"/>
              <a:t>intelhex</a:t>
            </a:r>
            <a:endParaRPr lang="de-AT" dirty="0"/>
          </a:p>
          <a:p>
            <a:pPr lvl="1"/>
            <a:r>
              <a:rPr lang="de-AT" dirty="0" err="1"/>
              <a:t>mkdir</a:t>
            </a:r>
            <a:r>
              <a:rPr lang="de-AT" dirty="0"/>
              <a:t> cc2538-bsl</a:t>
            </a:r>
          </a:p>
          <a:p>
            <a:pPr lvl="1"/>
            <a:r>
              <a:rPr lang="de-AT" dirty="0"/>
              <a:t>cd cc2538-bsl</a:t>
            </a:r>
          </a:p>
          <a:p>
            <a:pPr lvl="1"/>
            <a:r>
              <a:rPr lang="de-AT" dirty="0" err="1"/>
              <a:t>curl</a:t>
            </a:r>
            <a:r>
              <a:rPr lang="de-AT" dirty="0"/>
              <a:t> -</a:t>
            </a:r>
            <a:r>
              <a:rPr lang="de-AT" dirty="0" err="1"/>
              <a:t>sSL</a:t>
            </a:r>
            <a:r>
              <a:rPr lang="de-AT" dirty="0"/>
              <a:t> https://github.com/</a:t>
            </a:r>
            <a:r>
              <a:rPr lang="de-AT" dirty="0" err="1"/>
              <a:t>JelmerT</a:t>
            </a:r>
            <a:r>
              <a:rPr lang="de-AT" dirty="0"/>
              <a:t>/cc2538-bsl... | </a:t>
            </a:r>
            <a:r>
              <a:rPr lang="de-AT" dirty="0" err="1"/>
              <a:t>tar</a:t>
            </a:r>
            <a:r>
              <a:rPr lang="de-AT" dirty="0"/>
              <a:t> </a:t>
            </a:r>
            <a:r>
              <a:rPr lang="de-AT" dirty="0" err="1"/>
              <a:t>xz</a:t>
            </a:r>
            <a:r>
              <a:rPr lang="de-AT" dirty="0"/>
              <a:t> --strip 1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299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2BFE5-F223-9237-51D3-AA0907DB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Version des Dongles ermitteln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3CEBF-28FF-1C23-49E9-DA5ECEF7C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D25683-EFB3-2170-D9AC-7CA06F586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163017"/>
            <a:ext cx="83534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5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74652-5112-5C05-FCBB-DA8E85DB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Sonoff</a:t>
            </a:r>
            <a:r>
              <a:rPr lang="de-AT" dirty="0"/>
              <a:t> Dongle Plus 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B317B6-680F-A404-9190-8E957C97C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1600" dirty="0">
                <a:hlinkClick r:id="rId2"/>
              </a:rPr>
              <a:t>https://www.youtube.com/watch?v=x43n3X3kuM4&amp;ab_channel=smart-live.net</a:t>
            </a:r>
            <a:r>
              <a:rPr lang="de-AT" sz="16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E04617-7523-FC97-F14D-BE89CD99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56561"/>
            <a:ext cx="7132656" cy="49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0270-8319-0AFB-946C-676FC9B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Web-Firmware-</a:t>
            </a:r>
            <a:r>
              <a:rPr lang="de-AT" dirty="0" err="1"/>
              <a:t>Flasher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918FA-FA90-F569-1482-AD51D2778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https://darkxst.github.io/silabs-firmware-builder/</a:t>
            </a:r>
            <a:r>
              <a:rPr lang="de-AT" dirty="0"/>
              <a:t> </a:t>
            </a:r>
          </a:p>
          <a:p>
            <a:r>
              <a:rPr lang="de-AT" dirty="0"/>
              <a:t>Firmware für Matter updaten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57FCD1-11C7-3590-76E8-4D5753A2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36912"/>
            <a:ext cx="3091645" cy="22761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01F871-3187-083B-9AE7-F3A6D6B4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348880"/>
            <a:ext cx="1728192" cy="25922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D697843-D132-132E-64D0-9BB12C502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973" y="5066592"/>
            <a:ext cx="4346054" cy="16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4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872-B744-3DA3-5E1A-7321DC77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HA für Zigbee2Mqtt und Matter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F312CA-E4C8-D9B0-73E7-3311E677A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00C300-0062-1A41-37CC-5D35FED7E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7236296" cy="19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1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206B8-833B-FBBE-462F-46151CB0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03E59-F13C-86CD-6E49-B8A3D6C49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1C2BF8-D57A-2148-E3AD-6B5EED06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2197"/>
            <a:ext cx="7220104" cy="48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2328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Bildschirmpräsentation (4:3)</PresentationFormat>
  <Paragraphs>83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Wingdings</vt:lpstr>
      <vt:lpstr>2_Larissa</vt:lpstr>
      <vt:lpstr>Firmware-Update für Sonoff-Stick</vt:lpstr>
      <vt:lpstr>Vorsicht: Typ des Dongles</vt:lpstr>
      <vt:lpstr>Geht einfach unter Windows</vt:lpstr>
      <vt:lpstr>Testumgebung herrichten unter HA</vt:lpstr>
      <vt:lpstr>Version des Dongles ermitteln</vt:lpstr>
      <vt:lpstr>Sonoff Dongle Plus E</vt:lpstr>
      <vt:lpstr>Web-Firmware-Flasher</vt:lpstr>
      <vt:lpstr>In HA für Zigbee2Mqtt und Matter</vt:lpstr>
      <vt:lpstr>Konfiguration</vt:lpstr>
      <vt:lpstr>Protokoll überprüfen</vt:lpstr>
      <vt:lpstr>Konfiguration Zigbee2Mqtt …</vt:lpstr>
      <vt:lpstr>… und configuration.yaml</vt:lpstr>
      <vt:lpstr>Endlich</vt:lpstr>
      <vt:lpstr>Typ ermitteln</vt:lpstr>
      <vt:lpstr>Identifikation über SIO-Treiber</vt:lpstr>
      <vt:lpstr>Typ E</vt:lpstr>
      <vt:lpstr>Unterstützte Dongles</vt:lpstr>
      <vt:lpstr>Es gibt mittlerweile zwei Dongles</vt:lpstr>
      <vt:lpstr>Firmware-Link herauskopieren</vt:lpstr>
      <vt:lpstr>Firmware herunterladen</vt:lpstr>
      <vt:lpstr>USB-Port ermitteln</vt:lpstr>
      <vt:lpstr>Flashen</vt:lpstr>
      <vt:lpstr>Neustart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897</cp:revision>
  <dcterms:created xsi:type="dcterms:W3CDTF">2011-08-18T07:37:01Z</dcterms:created>
  <dcterms:modified xsi:type="dcterms:W3CDTF">2023-12-22T13:39:07Z</dcterms:modified>
</cp:coreProperties>
</file>