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7"/>
  </p:notesMasterIdLst>
  <p:handoutMasterIdLst>
    <p:handoutMasterId r:id="rId18"/>
  </p:handoutMasterIdLst>
  <p:sldIdLst>
    <p:sldId id="1207" r:id="rId2"/>
    <p:sldId id="1208" r:id="rId3"/>
    <p:sldId id="1215" r:id="rId4"/>
    <p:sldId id="1217" r:id="rId5"/>
    <p:sldId id="1216" r:id="rId6"/>
    <p:sldId id="1219" r:id="rId7"/>
    <p:sldId id="1220" r:id="rId8"/>
    <p:sldId id="1218" r:id="rId9"/>
    <p:sldId id="1221" r:id="rId10"/>
    <p:sldId id="1209" r:id="rId11"/>
    <p:sldId id="1210" r:id="rId12"/>
    <p:sldId id="1211" r:id="rId13"/>
    <p:sldId id="1212" r:id="rId14"/>
    <p:sldId id="1213" r:id="rId15"/>
    <p:sldId id="1214" r:id="rId16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209" autoAdjust="0"/>
  </p:normalViewPr>
  <p:slideViewPr>
    <p:cSldViewPr>
      <p:cViewPr varScale="1">
        <p:scale>
          <a:sx n="63" d="100"/>
          <a:sy n="63" d="100"/>
        </p:scale>
        <p:origin x="20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16.11.2022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16.11.2022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="0" i="0" dirty="0">
                <a:solidFill>
                  <a:srgbClr val="BEC2CC"/>
                </a:solidFill>
                <a:effectLst/>
                <a:latin typeface="Rubik"/>
              </a:rPr>
              <a:t>KSfoBKUDf04KoWy8JFtN259UlTTyTKMHLS0njqe6XZFXHzdlnkn8I--6c9-SxBTcMFuwbwkdIswwwjAgEdtO3w==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5051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'3.5'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influxdb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influxdb:2.0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influxdb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"8086:8086"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DOCKER_INFLUXDB_INIT_MODE=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setup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DOCKER_INFLUXDB_INIT_USERNAME=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gerald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DOCKER_INFLUXDB_INIT_PASSWORD=influxdbKla87Sie57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DOCKER_INFLUXDB_INIT_ORG=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homeassistant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DOCKER_INFLUXDB_INIT_BUCKET=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homeassistant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DOCKER_INFLUXDB_INIT_ADMIN_TOKEN=b8cVNwJf16kmSR_gKR-og891kiZ1lvLIpmJCszJSh5G6mrSB7dQusSKSVTAikvn5tGl3IUhkgpAj3RdjmLqZDQ==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/volume1/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homes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gerald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influxdb_grafana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lib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/influxdb2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/volume1/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homes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gerald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influxdb_grafana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etc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/influxdb2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grafana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grafana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/grafana-enterprise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grafana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"3001:3000"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/volume1/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homes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gerald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influxdb_grafana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datasrc.yml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etc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grafana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provisioning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datasources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influx-datasrc.yml:ro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/volume1/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homes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gerald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influxdb_grafana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dashboards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lib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grafana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dashboards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/volume1/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homes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gerald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influxdb_grafana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dashboard-provider.yml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etc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grafana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provisioning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dashboards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dashboard-provider.yml:ro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/volume1/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homes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gerald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influxdb_grafana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/grafana.ini:/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etc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grafana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grafana.ini:ro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5600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ordix.de/schnelles-aufsetzen-eines-monitorings-durch-grafana-und-influxdb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192.168.1.99:8086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7E97D-A0AB-0EDA-2409-DEB3C0A59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Optimierte Datenhaltung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EAC39B-0C98-83CF-13ED-190D863F5B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HA speichert Messwerte per </a:t>
            </a:r>
            <a:r>
              <a:rPr lang="de-AT" dirty="0" err="1"/>
              <a:t>default</a:t>
            </a:r>
            <a:r>
              <a:rPr lang="de-AT" dirty="0"/>
              <a:t> 10 Tage</a:t>
            </a:r>
          </a:p>
          <a:p>
            <a:r>
              <a:rPr lang="de-AT" dirty="0"/>
              <a:t>Längerfristige Auswertungen über</a:t>
            </a:r>
          </a:p>
          <a:p>
            <a:pPr lvl="1"/>
            <a:r>
              <a:rPr lang="de-AT" dirty="0"/>
              <a:t>SQL-Datenbank mit spezieller </a:t>
            </a:r>
            <a:r>
              <a:rPr lang="de-AT" dirty="0" err="1"/>
              <a:t>Config</a:t>
            </a:r>
            <a:endParaRPr lang="de-AT" dirty="0"/>
          </a:p>
          <a:p>
            <a:pPr lvl="2"/>
            <a:r>
              <a:rPr lang="de-AT" dirty="0"/>
              <a:t>Muss irgendwann verkleinert werden</a:t>
            </a:r>
          </a:p>
          <a:p>
            <a:pPr lvl="1"/>
            <a:r>
              <a:rPr lang="de-AT" dirty="0" err="1"/>
              <a:t>TimeSeriesDb</a:t>
            </a:r>
            <a:r>
              <a:rPr lang="de-AT" dirty="0"/>
              <a:t> wie </a:t>
            </a:r>
            <a:r>
              <a:rPr lang="de-AT" dirty="0" err="1"/>
              <a:t>InfluxDb</a:t>
            </a:r>
            <a:endParaRPr lang="de-AT" dirty="0"/>
          </a:p>
          <a:p>
            <a:pPr lvl="2"/>
            <a:r>
              <a:rPr lang="de-AT" dirty="0"/>
              <a:t>Übernimmt Verdichtung und Datenpflege</a:t>
            </a:r>
          </a:p>
          <a:p>
            <a:pPr lvl="2"/>
            <a:r>
              <a:rPr lang="de-AT" dirty="0"/>
              <a:t>Speziell für Messwerte entwickelt</a:t>
            </a:r>
          </a:p>
          <a:p>
            <a:r>
              <a:rPr lang="de-AT" dirty="0"/>
              <a:t>Auswertetool </a:t>
            </a:r>
            <a:r>
              <a:rPr lang="de-AT" dirty="0" err="1"/>
              <a:t>Grafana</a:t>
            </a:r>
            <a:endParaRPr lang="de-AT" dirty="0"/>
          </a:p>
          <a:p>
            <a:pPr lvl="1"/>
            <a:r>
              <a:rPr lang="de-AT" dirty="0"/>
              <a:t>Arbeitet optimal mit </a:t>
            </a:r>
            <a:r>
              <a:rPr lang="de-AT" dirty="0" err="1"/>
              <a:t>InfluxDb</a:t>
            </a:r>
            <a:r>
              <a:rPr lang="de-AT" dirty="0"/>
              <a:t> zusammen</a:t>
            </a:r>
          </a:p>
        </p:txBody>
      </p:sp>
    </p:spTree>
    <p:extLst>
      <p:ext uri="{BB962C8B-B14F-4D97-AF65-F5344CB8AC3E}">
        <p14:creationId xmlns:p14="http://schemas.microsoft.com/office/powerpoint/2010/main" val="497511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3C72E-E965-7DC6-9971-13DCFB5F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Als eigenen Service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0A4E18-1F53-4ADC-DABD-D1CEB3D828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Host ist z.B. </a:t>
            </a:r>
            <a:r>
              <a:rPr lang="de-AT" dirty="0" err="1"/>
              <a:t>Synology</a:t>
            </a:r>
            <a:endParaRPr lang="de-AT" dirty="0"/>
          </a:p>
          <a:p>
            <a:r>
              <a:rPr lang="de-AT" dirty="0"/>
              <a:t>Docker-</a:t>
            </a:r>
            <a:r>
              <a:rPr lang="de-AT" dirty="0" err="1"/>
              <a:t>Compose</a:t>
            </a:r>
            <a:r>
              <a:rPr lang="de-AT" dirty="0"/>
              <a:t> für </a:t>
            </a:r>
            <a:r>
              <a:rPr lang="de-AT" dirty="0" err="1"/>
              <a:t>InfluxDb</a:t>
            </a:r>
            <a:r>
              <a:rPr lang="de-AT" dirty="0"/>
              <a:t> und </a:t>
            </a:r>
            <a:r>
              <a:rPr lang="de-AT" dirty="0" err="1"/>
              <a:t>Grafana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9729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B4BD2-289A-0105-114A-28A9065D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InfluxDb</a:t>
            </a:r>
            <a:r>
              <a:rPr lang="de-AT" dirty="0"/>
              <a:t> – Token erstellen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1BC7D5-3D16-1974-E968-38D543B4F1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C48C4E-FEB6-C8F4-E29B-B46C033C0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28" y="1254333"/>
            <a:ext cx="7668344" cy="441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70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C1CE8-820D-7099-DC44-F75D8691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366626-5160-03B9-51C7-BCB94F958B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250B9B1-3402-87E9-0000-A22784BBE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073" y="1202911"/>
            <a:ext cx="6755854" cy="517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76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1792C2-6592-4F92-E0A3-707C54D2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Copy </a:t>
            </a:r>
            <a:r>
              <a:rPr lang="de-AT" dirty="0" err="1"/>
              <a:t>token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7FEC06-D5FE-E3FD-DEBF-B465D39F5C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79BDD26-3DF8-D7DF-31A9-66DD7DA33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5609"/>
            <a:ext cx="9144000" cy="370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79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66B76-36A5-C963-F5D7-60D2193C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Grafana</a:t>
            </a:r>
            <a:r>
              <a:rPr lang="de-AT" dirty="0"/>
              <a:t> erstmalig starten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099B62-28AE-95D2-13E5-848C5DE83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AT" dirty="0" err="1"/>
              <a:t>admin</a:t>
            </a:r>
            <a:r>
              <a:rPr lang="de-AT" dirty="0"/>
              <a:t>/</a:t>
            </a:r>
            <a:r>
              <a:rPr lang="de-AT" dirty="0" err="1"/>
              <a:t>admin</a:t>
            </a:r>
            <a:endParaRPr lang="de-AT" dirty="0"/>
          </a:p>
          <a:p>
            <a:r>
              <a:rPr lang="de-AT" dirty="0"/>
              <a:t>Kennwort ändern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C92C507-629A-BA90-9787-E7608318D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829" y="2292888"/>
            <a:ext cx="4452342" cy="43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90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09735-3EDD-721D-37AF-DC89C681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 source auf </a:t>
            </a:r>
            <a:r>
              <a:rPr lang="de-AT" dirty="0" err="1"/>
              <a:t>InfluxDb</a:t>
            </a:r>
            <a:r>
              <a:rPr lang="de-AT" dirty="0"/>
              <a:t> setzen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2D96DB-8588-C943-3851-7D5DE3BD45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B0C6787-5237-FA76-FEDC-352263412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1538287"/>
            <a:ext cx="29622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5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D9334-2FAA-AEC8-7D35-97924F6D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Installationsmöglichkeiten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20E586-55BF-D280-8C4B-4749335E93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Integriert in HA</a:t>
            </a:r>
          </a:p>
          <a:p>
            <a:pPr lvl="1"/>
            <a:r>
              <a:rPr lang="de-AT" dirty="0"/>
              <a:t>Einfach über existierende Integrationen</a:t>
            </a:r>
          </a:p>
          <a:p>
            <a:pPr lvl="1"/>
            <a:r>
              <a:rPr lang="de-AT" dirty="0" err="1"/>
              <a:t>InfluxDb</a:t>
            </a:r>
            <a:r>
              <a:rPr lang="de-AT" dirty="0"/>
              <a:t> nur für HA verwendbar</a:t>
            </a:r>
          </a:p>
          <a:p>
            <a:pPr lvl="1"/>
            <a:r>
              <a:rPr lang="de-AT" dirty="0" err="1"/>
              <a:t>Raspi</a:t>
            </a:r>
            <a:r>
              <a:rPr lang="de-AT" dirty="0"/>
              <a:t> könnte auf Dauer zu schwach sein</a:t>
            </a:r>
          </a:p>
          <a:p>
            <a:r>
              <a:rPr lang="de-AT" dirty="0"/>
              <a:t>Als eigenständiger Service per Docker</a:t>
            </a:r>
          </a:p>
          <a:p>
            <a:pPr lvl="1"/>
            <a:r>
              <a:rPr lang="de-AT" dirty="0">
                <a:hlinkClick r:id="rId2"/>
              </a:rPr>
              <a:t>https://blog.ordix.de/schnelles-aufsetzen-eines-monitorings-durch-grafana-und-influxdb</a:t>
            </a:r>
            <a:r>
              <a:rPr lang="de-AT" dirty="0"/>
              <a:t> 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3415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D4D76-8600-9A58-9093-19C642AD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InfluxDB-AddOn</a:t>
            </a:r>
            <a:r>
              <a:rPr lang="de-AT" dirty="0"/>
              <a:t>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2A8537-EAC3-F6D6-53FF-F09509AE3A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124744"/>
            <a:ext cx="8207375" cy="4608165"/>
          </a:xfrm>
        </p:spPr>
        <p:txBody>
          <a:bodyPr/>
          <a:lstStyle/>
          <a:p>
            <a:r>
              <a:rPr lang="de-AT" dirty="0"/>
              <a:t>Keine Konfiguration notwendig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A971DA-7A8A-4999-9021-A09CF64A8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700808"/>
            <a:ext cx="6141571" cy="426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0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91A2C1-D5C2-EC72-DD92-14A9DC08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Erster Start dauert 2 Minuten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DABCBA-B897-7607-6CC2-52AA14B1F8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4D3A5B5-D189-68AE-9A52-20B8F89AD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490662"/>
            <a:ext cx="90106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6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FAB933-61A4-8C4E-C425-1C095910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InfluxDB</a:t>
            </a:r>
            <a:r>
              <a:rPr lang="de-AT" dirty="0"/>
              <a:t> – DB für HA anlegen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51BED2-9634-A1C7-B15B-A153934CF7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7347C65-376E-04EB-AFDD-4CC256A3E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20" y="1412776"/>
            <a:ext cx="8388424" cy="327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BAF03-23E8-4B91-CE06-0EC3D58A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InfluxDB</a:t>
            </a:r>
            <a:r>
              <a:rPr lang="de-AT" dirty="0"/>
              <a:t> – Benutzer und Rechte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826B34-0630-753C-9273-BB8C40707D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872197E-19DF-E5BC-59D1-8E1ADBBF5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208" y="1124744"/>
            <a:ext cx="9144000" cy="287139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66DB35D-3D96-2A1C-19EB-2B72354C4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92089"/>
            <a:ext cx="9144000" cy="14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52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F4828-9B11-8E22-E9C6-F73D9584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 konfigurieren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44A4-3380-1EB2-C264-41CB026E06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Configuration.yaml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HA neu starten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060C9F2-3CA2-DE51-F183-DA30BAC01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16832"/>
            <a:ext cx="6160725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3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88E431-22A4-5BB9-45EE-BFC1FF8E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Grafana</a:t>
            </a:r>
            <a:r>
              <a:rPr lang="de-AT" dirty="0"/>
              <a:t> per </a:t>
            </a:r>
            <a:r>
              <a:rPr lang="de-AT" dirty="0" err="1"/>
              <a:t>AddOn</a:t>
            </a:r>
            <a:r>
              <a:rPr lang="de-AT" dirty="0"/>
              <a:t>-Store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3C442D-759B-AFC8-5776-91264581B0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dirty="0"/>
              <a:t>Wieder ohne </a:t>
            </a:r>
            <a:r>
              <a:rPr lang="de-AT" dirty="0" err="1"/>
              <a:t>config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067A9F-2298-E8F1-16F4-E57F5121D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92" y="2060848"/>
            <a:ext cx="6516216" cy="441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72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0F50A-CB22-69F4-07E7-C5060869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Grafana</a:t>
            </a:r>
            <a:r>
              <a:rPr lang="de-AT" dirty="0"/>
              <a:t> – Add </a:t>
            </a:r>
            <a:r>
              <a:rPr lang="de-AT" dirty="0" err="1"/>
              <a:t>DataSource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91D5E8-AEBE-5CAB-9D24-C06F72C9F5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052736"/>
            <a:ext cx="8207375" cy="4608165"/>
          </a:xfrm>
        </p:spPr>
        <p:txBody>
          <a:bodyPr/>
          <a:lstStyle/>
          <a:p>
            <a:r>
              <a:rPr lang="de-AT" dirty="0"/>
              <a:t>Typ: </a:t>
            </a:r>
            <a:r>
              <a:rPr lang="de-AT" dirty="0" err="1"/>
              <a:t>InfluxDB</a:t>
            </a:r>
            <a:r>
              <a:rPr lang="de-AT"/>
              <a:t>, URL: </a:t>
            </a:r>
            <a:r>
              <a:rPr lang="de-AT">
                <a:hlinkClick r:id="rId2"/>
              </a:rPr>
              <a:t>http://192.168.1.99:8086</a:t>
            </a:r>
            <a:r>
              <a:rPr lang="de-AT"/>
              <a:t> 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E726933-A27B-04A6-B880-AE0416BA7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700808"/>
            <a:ext cx="5607996" cy="488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13636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464</Words>
  <Application>Microsoft Office PowerPoint</Application>
  <PresentationFormat>Bildschirmpräsentation (4:3)</PresentationFormat>
  <Paragraphs>76</Paragraphs>
  <Slides>15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Rubik</vt:lpstr>
      <vt:lpstr>Symbol</vt:lpstr>
      <vt:lpstr>Wingdings</vt:lpstr>
      <vt:lpstr>2_Larissa</vt:lpstr>
      <vt:lpstr>Optimierte Datenhaltung</vt:lpstr>
      <vt:lpstr>Installationsmöglichkeiten</vt:lpstr>
      <vt:lpstr>InfluxDB-AddOn installieren</vt:lpstr>
      <vt:lpstr>Erster Start dauert 2 Minuten </vt:lpstr>
      <vt:lpstr>InfluxDB – DB für HA anlegen</vt:lpstr>
      <vt:lpstr>InfluxDB – Benutzer und Rechte</vt:lpstr>
      <vt:lpstr>HA konfigurieren</vt:lpstr>
      <vt:lpstr>Grafana per AddOn-Store</vt:lpstr>
      <vt:lpstr>Grafana – Add DataSource</vt:lpstr>
      <vt:lpstr>Als eigenen Service </vt:lpstr>
      <vt:lpstr>InfluxDb – Token erstellen</vt:lpstr>
      <vt:lpstr>PowerPoint-Präsentation</vt:lpstr>
      <vt:lpstr>Copy token</vt:lpstr>
      <vt:lpstr>Grafana erstmalig starten</vt:lpstr>
      <vt:lpstr>Data source auf InfluxDb setzen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849</cp:revision>
  <dcterms:created xsi:type="dcterms:W3CDTF">2011-08-18T07:37:01Z</dcterms:created>
  <dcterms:modified xsi:type="dcterms:W3CDTF">2022-11-17T10:32:07Z</dcterms:modified>
</cp:coreProperties>
</file>