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31E50-6177-45C9-B6C3-6AC8C3B5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BF1B-D50D-471B-AED9-300B38E1C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462D0-360F-4AAD-A191-685D1B39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891E8-C0C6-4B57-BB9D-FEECC74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34114-0C06-4DBA-8184-2EED663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37B3-BA02-4EA1-9182-4F264C1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7D11F4-1C01-4FCB-B381-AA074FDF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EBD17-4105-41B4-A206-EFFC1B7C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FDB667-F397-494B-860F-D46B81A3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6B5E6-F37D-465C-8FE8-A9451D34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9CDFA5-7C33-43E9-B651-4864FE8C5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C1E319-D455-4A8A-AA26-3DD37B6AB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A017A-5017-4509-B4F7-1E1361D5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A150A4-550D-4A5E-80D9-373032B2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52CE7-B57E-4048-B3A6-C110A85D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60B20-FD4E-403E-8CB0-0E98EB9C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73D39-D51B-438A-8B21-77F88C66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A7311D-8712-409B-B441-43E60BC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D33FB-180D-4323-A93B-F75BB26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96AFAB-CBFD-4843-B71E-AEB647EB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54958-0075-45F5-998D-0B80273E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0ABE37-40CF-403F-BF51-394D62E8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BD129-A9CE-421F-95AD-2DA46160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1EB9A-BE44-4125-A68B-BB4B78C5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D7BAD-8BF1-45CA-9584-48209A46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20BA7-8948-4EEA-8D3C-10F397BD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6F7E0-14DB-4FDE-A072-46F448569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E9B4D8-FB05-4A89-93C1-BFF636608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973D1-F602-47DD-B1A3-D62B3042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5998B9-6786-4590-B249-8B6D9508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B4A33C-9D55-4CBA-9A0B-D0D69C56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C0F21-13CF-4892-BA21-896A5F70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6FF18-2B19-4C00-B229-E5C5425D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7A5A2C-5AD2-46C7-B9C6-E93A4F8D8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BF4B47-B644-4E5E-B390-00BC427F1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A2C077-B33B-487D-A00C-DEDFA2125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942B69-807C-49B9-B008-3FDF83D5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0F74CA-518F-45C4-A625-01F38146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5DF11B-231B-43C3-9BBA-9CE37DE1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3DCA-13AA-4F15-80DA-889CA6EF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20C053-01DC-4174-916F-A5A93108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8E397C-E084-4D26-8FC5-77FA7C91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6B872D-D332-43B5-A6D9-E89E44C8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064CFC-0C9B-49C4-B79D-338FAFD8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D7B719-A935-4C62-8871-A28CE62B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136DA9-F4EB-4ADE-A38C-79476E8F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1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380FF-0748-498A-A73B-B70ABB65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61FFD-BB98-4B10-8873-DB2B529D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3A9207-0E80-41AE-8363-117350C1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9239A1-2EFD-493E-93FE-5C1A6436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723B70-D2C6-4ECB-8B8A-66CEBD37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F4FDC-E475-48DF-9A16-758965A9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80894-9E66-47C8-89ED-20C839BB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994FB-F37D-4432-9976-1629E3543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753233-7E75-40DC-A5FF-86D94766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274867-1777-47D3-8C60-29B33D4E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C693B0-B6D6-4B62-86EB-121FC964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838F6-61A9-4B6E-A171-41D1DE7F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CED225-5002-48B9-8996-5193DF8D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D8A0A1-A786-43AE-ABA1-9D04E412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B5087-F4A3-451D-AD21-563D72889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B495-4FC7-41A7-9B65-8D61300894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3F96E-817D-4825-B29B-AB77B78E9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ED7CEE-BD62-43B7-B336-F8A2AEF82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D13E-5397-4B6E-9C69-8052851FCF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07059-139A-4658-8CDD-607C383FE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Rocketman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0400C3-9CCA-4923-A2C9-CD2FCBB8F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Corporte</a:t>
            </a:r>
            <a:r>
              <a:rPr lang="de-AT" dirty="0"/>
              <a:t> Design -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6AC2E36-5D58-425B-A814-55887DD6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947" y="-53785"/>
            <a:ext cx="13541188" cy="82971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707A00-C95E-4955-93C8-C88762EF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C9DAF3-4836-4B8A-818D-6D972EEF5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02" y="0"/>
            <a:ext cx="9695397" cy="6858000"/>
          </a:xfrm>
        </p:spPr>
      </p:pic>
    </p:spTree>
    <p:extLst>
      <p:ext uri="{BB962C8B-B14F-4D97-AF65-F5344CB8AC3E}">
        <p14:creationId xmlns:p14="http://schemas.microsoft.com/office/powerpoint/2010/main" val="334306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D54F2A-4AEA-426D-9A13-C06B28916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33" y="1812402"/>
            <a:ext cx="4012632" cy="2838319"/>
          </a:xfrm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DD36440A-2427-4B01-9E5C-6AE17719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65" y="2410847"/>
            <a:ext cx="2320543" cy="1641427"/>
          </a:xfrm>
          <a:prstGeom prst="rect">
            <a:avLst/>
          </a:prstGeom>
        </p:spPr>
      </p:pic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7A0004BC-3980-41B6-A36A-12845BD3A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08" y="2711940"/>
            <a:ext cx="1469210" cy="103924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387D197-C3DC-40A5-AB60-53ED4968A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18" y="3081568"/>
            <a:ext cx="288942" cy="2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596BB-9942-44A9-A50B-1D8ADE40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956ACCF-96F7-4ED5-A5E5-9906DB76A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93" y="666128"/>
            <a:ext cx="3644571" cy="257797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77AD3C6-FB98-4E02-99AD-6EF31C086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34" y="666128"/>
            <a:ext cx="3644571" cy="257797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38699F-2D54-4602-9859-8F4F4336E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33" y="3613900"/>
            <a:ext cx="3644571" cy="25779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D86D43C-FD2E-49F3-BBEC-D7EAAAC14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93" y="3613899"/>
            <a:ext cx="3644571" cy="257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4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Rocketman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Rocketman</dc:title>
  <dc:creator>Feichtinger Sarah</dc:creator>
  <cp:lastModifiedBy>Feichtinger Sarah</cp:lastModifiedBy>
  <cp:revision>2</cp:revision>
  <dcterms:created xsi:type="dcterms:W3CDTF">2020-12-15T18:17:19Z</dcterms:created>
  <dcterms:modified xsi:type="dcterms:W3CDTF">2020-12-15T18:28:55Z</dcterms:modified>
</cp:coreProperties>
</file>