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gital Signag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 Signage</a:t>
            </a:r>
          </a:p>
        </p:txBody>
      </p:sp>
      <p:sp>
        <p:nvSpPr>
          <p:cNvPr id="120" name="an der HTL Leond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der HTL Leonding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Konze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Konzept</a:t>
            </a:r>
          </a:p>
        </p:txBody>
      </p:sp>
      <p:sp>
        <p:nvSpPr>
          <p:cNvPr id="123" name="CMS…"/>
          <p:cNvSpPr/>
          <p:nvPr/>
        </p:nvSpPr>
        <p:spPr>
          <a:xfrm>
            <a:off x="4007053" y="4763766"/>
            <a:ext cx="3831673" cy="30092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CMS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produktiv</a:t>
            </a:r>
          </a:p>
        </p:txBody>
      </p:sp>
      <p:sp>
        <p:nvSpPr>
          <p:cNvPr id="124" name="CMS…"/>
          <p:cNvSpPr/>
          <p:nvPr/>
        </p:nvSpPr>
        <p:spPr>
          <a:xfrm>
            <a:off x="4007053" y="8760907"/>
            <a:ext cx="3831673" cy="3009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CMS</a:t>
            </a:r>
          </a:p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testing</a:t>
            </a:r>
          </a:p>
        </p:txBody>
      </p:sp>
      <p:sp>
        <p:nvSpPr>
          <p:cNvPr id="125" name="odroid"/>
          <p:cNvSpPr/>
          <p:nvPr/>
        </p:nvSpPr>
        <p:spPr>
          <a:xfrm>
            <a:off x="1574998" y="4848359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odroid</a:t>
            </a:r>
          </a:p>
        </p:txBody>
      </p:sp>
      <p:sp>
        <p:nvSpPr>
          <p:cNvPr id="126" name="Backend"/>
          <p:cNvSpPr txBox="1"/>
          <p:nvPr/>
        </p:nvSpPr>
        <p:spPr>
          <a:xfrm>
            <a:off x="5110597" y="3428617"/>
            <a:ext cx="162458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Backend</a:t>
            </a:r>
          </a:p>
        </p:txBody>
      </p:sp>
      <p:sp>
        <p:nvSpPr>
          <p:cNvPr id="127" name="Clients"/>
          <p:cNvSpPr txBox="1"/>
          <p:nvPr/>
        </p:nvSpPr>
        <p:spPr>
          <a:xfrm>
            <a:off x="1567251" y="3428617"/>
            <a:ext cx="128549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Clients</a:t>
            </a:r>
          </a:p>
        </p:txBody>
      </p:sp>
      <p:sp>
        <p:nvSpPr>
          <p:cNvPr id="128" name="odroid"/>
          <p:cNvSpPr/>
          <p:nvPr/>
        </p:nvSpPr>
        <p:spPr>
          <a:xfrm>
            <a:off x="1574998" y="8735251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odroid</a:t>
            </a:r>
          </a:p>
        </p:txBody>
      </p:sp>
      <p:sp>
        <p:nvSpPr>
          <p:cNvPr id="129" name="Line"/>
          <p:cNvSpPr/>
          <p:nvPr/>
        </p:nvSpPr>
        <p:spPr>
          <a:xfrm>
            <a:off x="2903721" y="5585408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2726612" y="9417006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ST"/>
          <p:cNvSpPr/>
          <p:nvPr/>
        </p:nvSpPr>
        <p:spPr>
          <a:xfrm rot="16200000">
            <a:off x="6811037" y="9852541"/>
            <a:ext cx="3009202" cy="82593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132" name="REST"/>
          <p:cNvSpPr/>
          <p:nvPr/>
        </p:nvSpPr>
        <p:spPr>
          <a:xfrm rot="16200000">
            <a:off x="6783391" y="5855401"/>
            <a:ext cx="3009201" cy="82593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133" name="Line"/>
          <p:cNvSpPr/>
          <p:nvPr/>
        </p:nvSpPr>
        <p:spPr>
          <a:xfrm>
            <a:off x="8587618" y="6268367"/>
            <a:ext cx="29551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Aufgaben:…"/>
          <p:cNvSpPr txBox="1"/>
          <p:nvPr/>
        </p:nvSpPr>
        <p:spPr>
          <a:xfrm>
            <a:off x="11556136" y="8592394"/>
            <a:ext cx="9402827" cy="374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Aufgaben:</a:t>
            </a:r>
          </a:p>
          <a:p>
            <a:pPr marL="396874" indent="-396874" algn="l">
              <a:buSzPct val="125000"/>
              <a:buChar char="-"/>
              <a:defRPr b="0"/>
            </a:pPr>
            <a:r>
              <a:t>Bestehende vue-js-App dokumentieren</a:t>
            </a:r>
          </a:p>
          <a:p>
            <a:pPr marL="396874" indent="-396874" algn="l">
              <a:buSzPct val="125000"/>
              <a:buChar char="-"/>
              <a:defRPr b="0"/>
            </a:pPr>
            <a:r>
              <a:t>Bestehende vue-js-App testen</a:t>
            </a:r>
          </a:p>
          <a:p>
            <a:pPr marL="396874" indent="-396874" algn="l">
              <a:buSzPct val="125000"/>
              <a:buChar char="-"/>
              <a:defRPr b="0"/>
            </a:pPr>
            <a:r>
              <a:t>Bestehende vue-hs-App adaptieren</a:t>
            </a:r>
          </a:p>
          <a:p>
            <a:pPr lvl="1" marL="1031875" indent="-396875" algn="l">
              <a:buSzPct val="125000"/>
              <a:buChar char="-"/>
              <a:defRPr b="0"/>
            </a:pPr>
            <a:r>
              <a:t>Darstellen von Eilmeldungen (für Administration)</a:t>
            </a:r>
          </a:p>
          <a:p>
            <a:pPr lvl="1" marL="1031875" indent="-396875" algn="l">
              <a:buSzPct val="125000"/>
              <a:buChar char="-"/>
              <a:defRPr b="0"/>
            </a:pPr>
            <a:r>
              <a:t>Wetter-widget</a:t>
            </a:r>
          </a:p>
          <a:p>
            <a:pPr lvl="1" marL="1031875" indent="-396875" algn="l">
              <a:buSzPct val="125000"/>
              <a:buChar char="-"/>
              <a:defRPr b="0"/>
            </a:pPr>
            <a:r>
              <a:t>Linz-Linien (Halil, Ciao)</a:t>
            </a:r>
          </a:p>
          <a:p>
            <a:pPr lvl="1" marL="1031875" indent="-396875" algn="l">
              <a:buSzPct val="125000"/>
              <a:buChar char="-"/>
              <a:defRPr b="0"/>
            </a:pPr>
            <a:r>
              <a:t>Gallerie</a:t>
            </a:r>
          </a:p>
        </p:txBody>
      </p:sp>
      <p:sp>
        <p:nvSpPr>
          <p:cNvPr id="135" name="Endergebnis des Projekts: produktiv einsetzbare Software"/>
          <p:cNvSpPr txBox="1"/>
          <p:nvPr/>
        </p:nvSpPr>
        <p:spPr>
          <a:xfrm>
            <a:off x="6816280" y="12758047"/>
            <a:ext cx="10751440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Endergebnis des Projekts: produktiv einsetzbare Software </a:t>
            </a:r>
          </a:p>
        </p:txBody>
      </p:sp>
      <p:sp>
        <p:nvSpPr>
          <p:cNvPr id="136" name="Line"/>
          <p:cNvSpPr/>
          <p:nvPr/>
        </p:nvSpPr>
        <p:spPr>
          <a:xfrm>
            <a:off x="15653830" y="6268367"/>
            <a:ext cx="29551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Browser"/>
          <p:cNvSpPr/>
          <p:nvPr/>
        </p:nvSpPr>
        <p:spPr>
          <a:xfrm>
            <a:off x="18164455" y="5043734"/>
            <a:ext cx="3264096" cy="24492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38" name="Node-Server"/>
          <p:cNvSpPr/>
          <p:nvPr/>
        </p:nvSpPr>
        <p:spPr>
          <a:xfrm>
            <a:off x="11501707" y="4763766"/>
            <a:ext cx="4505261" cy="3009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Node-Server</a:t>
            </a:r>
          </a:p>
        </p:txBody>
      </p:sp>
      <p:sp>
        <p:nvSpPr>
          <p:cNvPr id="139" name="vue-js-app"/>
          <p:cNvSpPr/>
          <p:nvPr/>
        </p:nvSpPr>
        <p:spPr>
          <a:xfrm>
            <a:off x="11971693" y="5633367"/>
            <a:ext cx="3565289" cy="16860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vue-js-app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