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4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9" r:id="rId6"/>
    <p:sldId id="258" r:id="rId7"/>
    <p:sldId id="273" r:id="rId8"/>
    <p:sldId id="274" r:id="rId9"/>
    <p:sldId id="272" r:id="rId10"/>
    <p:sldId id="260" r:id="rId11"/>
    <p:sldId id="261" r:id="rId12"/>
    <p:sldId id="262" r:id="rId13"/>
    <p:sldId id="263" r:id="rId14"/>
    <p:sldId id="266" r:id="rId15"/>
    <p:sldId id="269" r:id="rId16"/>
    <p:sldId id="268" r:id="rId17"/>
    <p:sldId id="265" r:id="rId18"/>
    <p:sldId id="270" r:id="rId19"/>
    <p:sldId id="264" r:id="rId20"/>
    <p:sldId id="275" r:id="rId21"/>
  </p:sldIdLst>
  <p:sldSz cx="12192000" cy="6858000"/>
  <p:notesSz cx="6858000" cy="14573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F44E5-FCF7-E34E-371E-6DE36A6B88CA}" v="8" dt="2019-06-03T07:53:21.920"/>
    <p1510:client id="{22BF194B-65E9-6A0D-F744-1FC4732FFCEF}" v="3" dt="2019-06-03T06:24:01.579"/>
    <p1510:client id="{2D27571F-C276-4B7B-8317-3699EC9E1C47}" v="4" dt="2019-06-02T18:55:48.369"/>
    <p1510:client id="{2DDF733F-DBE5-EBB7-8F7A-BCC46D733F0D}" v="6" dt="2019-06-02T13:35:56.042"/>
    <p1510:client id="{9B503FC3-C8A8-4CC0-AD2C-0B9AE1C0462B}" v="10" dt="2019-06-03T06:25:32.581"/>
    <p1510:client id="{B50BD53A-A700-4C09-A278-9630807D9281}" v="37" dt="2019-06-02T21:03:27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411311-EC85-4D3C-A37A-70ADE2D74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7A1D2-69E4-4BC7-9E13-AAABBCF06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59C1-1353-4740-BF39-8CF7540392D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A1B1-3904-40D2-8573-A90EB3B51D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64B0C-ADAA-48EF-8DAF-5B5FB665CE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AECB-6015-4480-938D-9A5BD0E9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76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1F673-8DB5-49DB-9DB5-C449FC3471E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FE2E9-7827-482E-8149-B87DE7FA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vm81.htl-leonding.ac.at/jenkins/job/htblaleonie/w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FE2E9-7827-482E-8149-B87DE7FAEC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Gotta</a:t>
            </a:r>
            <a:r>
              <a:rPr lang="en-US" dirty="0">
                <a:cs typeface="Calibri"/>
              </a:rPr>
              <a:t> go fast</a:t>
            </a:r>
          </a:p>
          <a:p>
            <a:r>
              <a:rPr lang="en-US" dirty="0">
                <a:cs typeface="Calibri"/>
              </a:rPr>
              <a:t>Vulkan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Naechste</a:t>
            </a:r>
            <a:r>
              <a:rPr lang="en-US" dirty="0">
                <a:cs typeface="Calibri"/>
              </a:rPr>
              <a:t> 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FE2E9-7827-482E-8149-B87DE7FA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https://jenkins.vm81.htl-leonding.ac.at/jenkins/job/htblaleonie/ws/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FE2E9-7827-482E-8149-B87DE7FAEC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Traefik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SSL: </a:t>
            </a:r>
            <a:r>
              <a:rPr lang="en-US" dirty="0" err="1">
                <a:cs typeface="Calibri"/>
              </a:rPr>
              <a:t>Karsten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FE2E9-7827-482E-8149-B87DE7FA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4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460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6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9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8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3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4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20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tennis, woman, racket, outdoor&#10;&#10;Description generated with very high confidence">
            <a:extLst>
              <a:ext uri="{FF2B5EF4-FFF2-40B4-BE49-F238E27FC236}">
                <a16:creationId xmlns:a16="http://schemas.microsoft.com/office/drawing/2014/main" id="{53D1CDFF-95DF-4ADB-8653-41FC5A365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63667" y="-50614"/>
            <a:ext cx="14319336" cy="69592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 sz="9600" b="1">
                <a:solidFill>
                  <a:schemeClr val="tx1"/>
                </a:solidFill>
              </a:rPr>
              <a:t>Leonie 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935CAB-3810-4E58-9FD4-5172CC7F5ADF}"/>
              </a:ext>
            </a:extLst>
          </p:cNvPr>
          <p:cNvGrpSpPr/>
          <p:nvPr/>
        </p:nvGrpSpPr>
        <p:grpSpPr>
          <a:xfrm>
            <a:off x="8099105" y="0"/>
            <a:ext cx="4092895" cy="6858000"/>
            <a:chOff x="8099105" y="0"/>
            <a:chExt cx="4092895" cy="6858000"/>
          </a:xfrm>
        </p:grpSpPr>
        <p:sp>
          <p:nvSpPr>
            <p:cNvPr id="16" name="Flowchart: Delay 15">
              <a:extLst>
                <a:ext uri="{FF2B5EF4-FFF2-40B4-BE49-F238E27FC236}">
                  <a16:creationId xmlns:a16="http://schemas.microsoft.com/office/drawing/2014/main" id="{FE9DC2FC-8058-4461-96B4-0802A0313969}"/>
                </a:ext>
              </a:extLst>
            </p:cNvPr>
            <p:cNvSpPr/>
            <p:nvPr/>
          </p:nvSpPr>
          <p:spPr>
            <a:xfrm flipH="1">
              <a:off x="8099105" y="0"/>
              <a:ext cx="703775" cy="6858000"/>
            </a:xfrm>
            <a:prstGeom prst="flowChartDela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2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689755-3B96-4220-81EC-5F5ACDC73124}"/>
                </a:ext>
              </a:extLst>
            </p:cNvPr>
            <p:cNvSpPr/>
            <p:nvPr/>
          </p:nvSpPr>
          <p:spPr>
            <a:xfrm>
              <a:off x="8687060" y="0"/>
              <a:ext cx="350494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F7D39E-3BD3-4820-AB23-DD4C3BE1C6C8}"/>
              </a:ext>
            </a:extLst>
          </p:cNvPr>
          <p:cNvGrpSpPr/>
          <p:nvPr/>
        </p:nvGrpSpPr>
        <p:grpSpPr>
          <a:xfrm>
            <a:off x="8265377" y="0"/>
            <a:ext cx="4092897" cy="7736432"/>
            <a:chOff x="8099103" y="0"/>
            <a:chExt cx="4092897" cy="7736432"/>
          </a:xfrm>
          <a:solidFill>
            <a:schemeClr val="tx1">
              <a:lumMod val="85000"/>
            </a:schemeClr>
          </a:solidFill>
        </p:grpSpPr>
        <p:sp>
          <p:nvSpPr>
            <p:cNvPr id="20" name="Flowchart: Delay 19">
              <a:extLst>
                <a:ext uri="{FF2B5EF4-FFF2-40B4-BE49-F238E27FC236}">
                  <a16:creationId xmlns:a16="http://schemas.microsoft.com/office/drawing/2014/main" id="{A1567E63-31EB-489C-81D1-B02CE00BADFB}"/>
                </a:ext>
              </a:extLst>
            </p:cNvPr>
            <p:cNvSpPr/>
            <p:nvPr/>
          </p:nvSpPr>
          <p:spPr>
            <a:xfrm flipH="1">
              <a:off x="8099103" y="0"/>
              <a:ext cx="1094336" cy="7736432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388E96-F93A-4BC1-B770-99E040D86E8E}"/>
                </a:ext>
              </a:extLst>
            </p:cNvPr>
            <p:cNvSpPr/>
            <p:nvPr/>
          </p:nvSpPr>
          <p:spPr>
            <a:xfrm>
              <a:off x="8687060" y="0"/>
              <a:ext cx="350494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>
                <a:solidFill>
                  <a:schemeClr val="bg2"/>
                </a:solidFill>
              </a:rPr>
              <a:t>von Stephan Do, Fabian </a:t>
            </a:r>
            <a:r>
              <a:rPr lang="en-US" cap="none" err="1">
                <a:solidFill>
                  <a:schemeClr val="bg2"/>
                </a:solidFill>
              </a:rPr>
              <a:t>Ahammer</a:t>
            </a:r>
            <a:r>
              <a:rPr lang="en-US" cap="none">
                <a:solidFill>
                  <a:schemeClr val="bg2"/>
                </a:solidFill>
              </a:rPr>
              <a:t>, Christian Steyrer, Fabian </a:t>
            </a:r>
            <a:r>
              <a:rPr lang="en-US" cap="none" err="1">
                <a:solidFill>
                  <a:schemeClr val="bg2"/>
                </a:solidFill>
              </a:rPr>
              <a:t>Prieschl</a:t>
            </a:r>
            <a:r>
              <a:rPr lang="en-US" cap="none">
                <a:solidFill>
                  <a:schemeClr val="bg2"/>
                </a:solidFill>
              </a:rPr>
              <a:t>, Stefan </a:t>
            </a:r>
            <a:r>
              <a:rPr lang="en-US" cap="none" err="1">
                <a:solidFill>
                  <a:schemeClr val="bg2"/>
                </a:solidFill>
              </a:rPr>
              <a:t>Brandmair</a:t>
            </a: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CAFA9E-9637-4BBC-9A3D-15D5EDA50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br>
              <a:rPr lang="en-US">
                <a:solidFill>
                  <a:srgbClr val="EBEBEB"/>
                </a:solidFill>
              </a:rPr>
            </a:br>
            <a:r>
              <a:rPr lang="en-US">
                <a:solidFill>
                  <a:srgbClr val="EBEBEB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EBF5-CBFA-42DC-B4BE-90CF1980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2">
                    <a:lumMod val="40000"/>
                    <a:lumOff val="60000"/>
                  </a:schemeClr>
                </a:solidFill>
              </a:rPr>
              <a:t>Mit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40000"/>
                    <a:lumOff val="60000"/>
                  </a:schemeClr>
                </a:solidFill>
              </a:rPr>
              <a:t>Github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, git </a:t>
            </a:r>
            <a:r>
              <a:rPr lang="en-US" err="1">
                <a:solidFill>
                  <a:schemeClr val="tx2">
                    <a:lumMod val="40000"/>
                    <a:lumOff val="60000"/>
                  </a:schemeClr>
                </a:solidFill>
              </a:rPr>
              <a:t>lfs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err="1">
                <a:solidFill>
                  <a:schemeClr val="tx2">
                    <a:lumMod val="40000"/>
                    <a:lumOff val="60000"/>
                  </a:schemeClr>
                </a:solidFill>
              </a:rPr>
              <a:t>gitlab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B9749F4-9077-41BD-9D69-FFE6467E9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216" y="4066412"/>
            <a:ext cx="1911016" cy="1783201"/>
          </a:xfrm>
          <a:prstGeom prst="rect">
            <a:avLst/>
          </a:prstGeom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07392A8A-EC85-4656-BAC6-7043D679B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6269" y="3581400"/>
            <a:ext cx="2743200" cy="2743200"/>
          </a:xfrm>
          <a:prstGeom prst="rect">
            <a:avLst/>
          </a:prstGeom>
        </p:spPr>
      </p:pic>
      <p:pic>
        <p:nvPicPr>
          <p:cNvPr id="4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CA366A1D-9CAD-4F1D-92E9-D90A123749E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6F8FA"/>
              </a:clrFrom>
              <a:clrTo>
                <a:srgbClr val="F6F8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5120" y="134709"/>
            <a:ext cx="3661707" cy="36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3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D2017-8AA7-44C4-923D-47823AE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GitHub Branches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2E19EB-DB73-4B87-B97E-18BFDE0CF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998886"/>
            <a:ext cx="6270662" cy="48597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7780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8F7CC96-2652-435C-AAE0-4E1403AFD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009537" y="643467"/>
            <a:ext cx="6172926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787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A0BD774-70D9-467A-9DBF-AF8540E65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90222" y="643467"/>
            <a:ext cx="10611555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40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4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8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20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6B4C718-0FB7-417C-8F1F-977464E20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22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65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3EC2921-4169-4EBA-8127-0DD4C69EC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21248" y="643467"/>
            <a:ext cx="8949504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44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CAFA9E-9637-4BBC-9A3D-15D5EDA50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>
                <a:solidFill>
                  <a:srgbClr val="EBEBEB"/>
                </a:solidFill>
              </a:rPr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EBF5-CBFA-42DC-B4BE-90CF1980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2">
                    <a:lumMod val="40000"/>
                    <a:lumOff val="60000"/>
                  </a:schemeClr>
                </a:solidFill>
              </a:rPr>
              <a:t>Mit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 Jenkins</a:t>
            </a:r>
          </a:p>
        </p:txBody>
      </p:sp>
      <p:pic>
        <p:nvPicPr>
          <p:cNvPr id="5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05FF5018-7764-4B0F-81D2-0D79F6975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354" y="1458383"/>
            <a:ext cx="3264958" cy="45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86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card&#10;&#10;Description generated with high confidence">
            <a:extLst>
              <a:ext uri="{FF2B5EF4-FFF2-40B4-BE49-F238E27FC236}">
                <a16:creationId xmlns:a16="http://schemas.microsoft.com/office/drawing/2014/main" id="{70F232ED-C8B5-4EF5-AAE8-8508E90B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0" y="1940937"/>
            <a:ext cx="12217878" cy="2501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631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0185-31BA-4765-845F-7533B74B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de" sz="5400"/>
              <a:t>Systemarchitektur</a:t>
            </a:r>
            <a:endParaRPr lang="en-US" sz="5400"/>
          </a:p>
          <a:p>
            <a:endParaRPr lang="de-DE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1A5590-8D15-4944-9D72-0E59DCBC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445" y="1707478"/>
            <a:ext cx="8436355" cy="4540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64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75BB46-2B51-4881-AFC6-A9DF5CA7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58" y="305228"/>
            <a:ext cx="6166932" cy="3175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AFA9E-9637-4BBC-9A3D-15D5EDA50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Leonie –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EBF5-CBFA-42DC-B4BE-90CF1980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Mit</a:t>
            </a:r>
            <a:r>
              <a:rPr lang="en-US"/>
              <a:t> Vue.js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8DC3B-46D8-4AD5-9264-BEB3A31B7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14" y="5600030"/>
            <a:ext cx="1393009" cy="1063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061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7778E8D9-22D4-478B-B47F-95CDEC18C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313761"/>
            <a:ext cx="9150807" cy="2135767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9B890-AF66-47FB-BCA3-2845C35D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EBEBEB"/>
                </a:solidFill>
              </a:rPr>
              <a:t>Client Side</a:t>
            </a:r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Frameworks</a:t>
            </a: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9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1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F8E4C743-C123-45BB-A91B-0DC45803E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5433" y="636083"/>
            <a:ext cx="3829933" cy="3291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 useBgFill="1">
        <p:nvSpPr>
          <p:cNvPr id="44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7CD89-8E4C-41BF-BF9E-A7CA5F99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Vue.JS vs Angular</a:t>
            </a:r>
          </a:p>
        </p:txBody>
      </p:sp>
      <p:pic>
        <p:nvPicPr>
          <p:cNvPr id="19" name="Picture 19" descr="Ein Bild, das Screenshot, Elektronik enthält.&#10;&#10;Mit sehr hoher Zuverlässigkeit generierte Beschreibung">
            <a:extLst>
              <a:ext uri="{FF2B5EF4-FFF2-40B4-BE49-F238E27FC236}">
                <a16:creationId xmlns:a16="http://schemas.microsoft.com/office/drawing/2014/main" id="{760EFE92-73F0-4E8D-998A-7630A4C67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012634" y="636083"/>
            <a:ext cx="2775701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565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5754E32-5F4D-4CBB-A375-43A0E970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158053" y="643467"/>
            <a:ext cx="9904118" cy="5571066"/>
          </a:xfrm>
          <a:prstGeom prst="rect">
            <a:avLst/>
          </a:prstGeom>
        </p:spPr>
      </p:pic>
      <p:sp>
        <p:nvSpPr>
          <p:cNvPr id="38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658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FA9E-9637-4BBC-9A3D-15D5EDA50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Leonie – 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EBF5-CBFA-42DC-B4BE-90CF1980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Mit</a:t>
            </a:r>
            <a:r>
              <a:rPr lang="en-US"/>
              <a:t> der </a:t>
            </a:r>
            <a:r>
              <a:rPr lang="en-US" err="1"/>
              <a:t>FlaxEngine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79C4C-0B0D-4CE5-865C-7966837EC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6" b="32961"/>
          <a:stretch/>
        </p:blipFill>
        <p:spPr>
          <a:xfrm>
            <a:off x="223936" y="5381547"/>
            <a:ext cx="1436913" cy="1289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6" descr="A person posing for a picture&#10;&#10;Description generated with very high confidence">
            <a:extLst>
              <a:ext uri="{FF2B5EF4-FFF2-40B4-BE49-F238E27FC236}">
                <a16:creationId xmlns:a16="http://schemas.microsoft.com/office/drawing/2014/main" id="{84A11351-6197-48BA-A7EE-43E3CA0A9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277" y="243247"/>
            <a:ext cx="6023516" cy="3295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750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FA9E-9637-4BBC-9A3D-15D5EDA50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Leonie –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EBF5-CBFA-42DC-B4BE-90CF1980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Mit</a:t>
            </a:r>
            <a:r>
              <a:rPr lang="en-US"/>
              <a:t> Node.js und Express</a:t>
            </a:r>
          </a:p>
        </p:txBody>
      </p:sp>
      <p:pic>
        <p:nvPicPr>
          <p:cNvPr id="5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03FEA9CF-214A-41EC-BEC2-CF8AA4D1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3" y="5604403"/>
            <a:ext cx="1942042" cy="1067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D8C64C-E472-4796-9463-BF319AE8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91359"/>
            <a:ext cx="4701116" cy="3236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03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CAFA9E-9637-4BBC-9A3D-15D5EDA50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br>
              <a:rPr lang="en-US">
                <a:solidFill>
                  <a:srgbClr val="EBEBEB"/>
                </a:solidFill>
              </a:rPr>
            </a:br>
            <a:r>
              <a:rPr lang="en-US">
                <a:solidFill>
                  <a:srgbClr val="EBEBEB"/>
                </a:solidFill>
              </a:rPr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EBF5-CBFA-42DC-B4BE-90CF1980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2">
                    <a:lumMod val="40000"/>
                    <a:lumOff val="60000"/>
                  </a:schemeClr>
                </a:solidFill>
              </a:rPr>
              <a:t>Mit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 Docker!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EE3F53D-E26A-4C86-B2A2-7B34B89F1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437" y="1625676"/>
            <a:ext cx="4153919" cy="3528332"/>
          </a:xfrm>
          <a:prstGeom prst="rect">
            <a:avLst/>
          </a:prstGeom>
          <a:effectLst/>
        </p:spPr>
      </p:pic>
      <p:pic>
        <p:nvPicPr>
          <p:cNvPr id="7" name="Picture 7" descr="A person lying on a bed&#10;&#10;Description generated with high confidence">
            <a:extLst>
              <a:ext uri="{FF2B5EF4-FFF2-40B4-BE49-F238E27FC236}">
                <a16:creationId xmlns:a16="http://schemas.microsoft.com/office/drawing/2014/main" id="{FB2E5F22-7673-44E2-8832-ED2F94D19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1733" y="1620440"/>
            <a:ext cx="2489200" cy="16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2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BAF3C8-71C4-431D-8214-C45BE69CDA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D032C04-CDCC-4B71-8433-7230B8B145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91CEF5-7D17-4449-AD82-27F788CCE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Widescreen</PresentationFormat>
  <Slides>17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Leonie </vt:lpstr>
      <vt:lpstr>Systemarchitektur </vt:lpstr>
      <vt:lpstr>Leonie – Web</vt:lpstr>
      <vt:lpstr>Client Side Frameworks</vt:lpstr>
      <vt:lpstr>Vue.JS vs Angular</vt:lpstr>
      <vt:lpstr>PowerPoint Presentation</vt:lpstr>
      <vt:lpstr>Leonie – 3D</vt:lpstr>
      <vt:lpstr>Leonie – Server</vt:lpstr>
      <vt:lpstr> Docker</vt:lpstr>
      <vt:lpstr> GIT</vt:lpstr>
      <vt:lpstr>GitHub Branches</vt:lpstr>
      <vt:lpstr>PowerPoint Presentation</vt:lpstr>
      <vt:lpstr>PowerPoint Presentation</vt:lpstr>
      <vt:lpstr>PowerPoint Presentation</vt:lpstr>
      <vt:lpstr>PowerPoint Presentation</vt:lpstr>
      <vt:lpstr> Jenkins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Crop Design</dc:title>
  <dc:creator/>
  <cp:revision>35</cp:revision>
  <dcterms:created xsi:type="dcterms:W3CDTF">2019-05-14T19:49:36Z</dcterms:created>
  <dcterms:modified xsi:type="dcterms:W3CDTF">2019-06-03T08:00:49Z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