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616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405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440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451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3277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106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8420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7931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18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801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409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366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869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354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851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260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087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88F2B0-9B09-4CB2-97C2-FDCBEF74C915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4CC14-1208-4692-8DD7-6B407D63AE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5692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C6BE6-5DB9-4A99-99AE-984A0AED4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FVisual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F243FB-E87F-43AD-91AE-ACF18EC3B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Christoph Thaler, Sandro Assek, Andreas Drabosenig, Florian Graf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50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642A9-90F2-41CD-81A9-43F6B689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59900"/>
            <a:ext cx="9404723" cy="1400530"/>
          </a:xfrm>
        </p:spPr>
        <p:txBody>
          <a:bodyPr/>
          <a:lstStyle/>
          <a:p>
            <a:r>
              <a:rPr lang="de-DE" b="1" dirty="0"/>
              <a:t>Projektbeschreibung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CD2C5C-40F4-4274-8844-194AA82C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445825"/>
            <a:ext cx="8946541" cy="4195481"/>
          </a:xfrm>
        </p:spPr>
        <p:txBody>
          <a:bodyPr/>
          <a:lstStyle/>
          <a:p>
            <a:r>
              <a:rPr lang="de-AT" dirty="0"/>
              <a:t>Visualisierung von Feuerwehreinsätzen in Kärnten</a:t>
            </a:r>
          </a:p>
          <a:p>
            <a:r>
              <a:rPr lang="de-AT" dirty="0"/>
              <a:t>Visualisierung der Stützpunkte</a:t>
            </a:r>
          </a:p>
          <a:p>
            <a:r>
              <a:rPr lang="de-AT" dirty="0"/>
              <a:t>Verwaltung von Feuerwehrstützpunkten und deren Mitgliedern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57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E760C-0656-428D-A448-605E5706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Aufgabenverteilung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C786C-69B2-4186-9C01-2778F732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Backend (Webservices, Database etc.): Graf Florian und Thaler Christoph</a:t>
            </a:r>
          </a:p>
          <a:p>
            <a:r>
              <a:rPr lang="de-DE" dirty="0"/>
              <a:t>Android App(Visualisierung): Drabosenig Andreas</a:t>
            </a:r>
          </a:p>
          <a:p>
            <a:r>
              <a:rPr lang="de-DE" dirty="0"/>
              <a:t>JavaFX Applikation(Verwaltung): Assek Sandro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3147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55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FVisual</vt:lpstr>
      <vt:lpstr>Projektbeschreibung</vt:lpstr>
      <vt:lpstr>Aufgabenverteilung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FVisual</dc:title>
  <dc:creator>GRAF Florian, 5AHIF</dc:creator>
  <cp:lastModifiedBy>GRAF Florian, 5AHIF</cp:lastModifiedBy>
  <cp:revision>4</cp:revision>
  <dcterms:created xsi:type="dcterms:W3CDTF">2019-09-25T06:15:12Z</dcterms:created>
  <dcterms:modified xsi:type="dcterms:W3CDTF">2019-09-25T07:20:29Z</dcterms:modified>
</cp:coreProperties>
</file>