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73" r:id="rId4"/>
    <p:sldId id="274" r:id="rId5"/>
    <p:sldId id="258" r:id="rId6"/>
    <p:sldId id="259" r:id="rId7"/>
    <p:sldId id="260" r:id="rId8"/>
    <p:sldId id="261" r:id="rId9"/>
    <p:sldId id="263" r:id="rId10"/>
    <p:sldId id="264" r:id="rId11"/>
    <p:sldId id="275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D4EAF5-884C-4FF2-993F-BE13E7772DF2}" v="3" dt="2019-11-20T07:55:05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SEK Sandro, 5AHIF" userId="bfabe23b-a87c-4a04-9970-110fbd8c193f" providerId="ADAL" clId="{8CD4EAF5-884C-4FF2-993F-BE13E7772DF2}"/>
    <pc:docChg chg="modSld">
      <pc:chgData name="ASSEK Sandro, 5AHIF" userId="bfabe23b-a87c-4a04-9970-110fbd8c193f" providerId="ADAL" clId="{8CD4EAF5-884C-4FF2-993F-BE13E7772DF2}" dt="2019-11-20T07:55:05.830" v="2"/>
      <pc:docMkLst>
        <pc:docMk/>
      </pc:docMkLst>
      <pc:sldChg chg="modAnim">
        <pc:chgData name="ASSEK Sandro, 5AHIF" userId="bfabe23b-a87c-4a04-9970-110fbd8c193f" providerId="ADAL" clId="{8CD4EAF5-884C-4FF2-993F-BE13E7772DF2}" dt="2019-11-20T07:55:05.830" v="2"/>
        <pc:sldMkLst>
          <pc:docMk/>
          <pc:sldMk cId="4189781987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55614-0CE3-4975-9448-A5919E5EB768}" type="datetimeFigureOut">
              <a:rPr lang="de-AT" smtClean="0"/>
              <a:t>20.11.2019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BB5FA-B5B4-4EDB-8887-78419CB73DD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391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1E57-5920-42DA-9EAE-91485ADDF161}" type="datetime1">
              <a:rPr lang="de-AT" smtClean="0"/>
              <a:t>20.11.2019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66B5CF7-B71A-43A1-942F-0EF74A2DA0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577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3DB9-3B22-47D7-8499-CDC9985092C8}" type="datetime1">
              <a:rPr lang="de-AT" smtClean="0"/>
              <a:t>20.11.2019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472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D2D3-20EE-4986-973C-C0903D264152}" type="datetime1">
              <a:rPr lang="de-AT" smtClean="0"/>
              <a:t>20.11.2019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038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6CF9-006B-435B-BF6A-66843782E72D}" type="datetime1">
              <a:rPr lang="de-AT" smtClean="0"/>
              <a:t>20.11.2019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‹#›</a:t>
            </a:fld>
            <a:endParaRPr lang="de-A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523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C498-6E7A-4445-8ACD-03DE89453AB0}" type="datetime1">
              <a:rPr lang="de-AT" smtClean="0"/>
              <a:t>20.11.2019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0387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32F5-4B27-42C7-AD81-6873663EF798}" type="datetime1">
              <a:rPr lang="de-AT" smtClean="0"/>
              <a:t>20.11.2019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1020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B4F8-4DF7-40B9-9461-AB871E2B36BA}" type="datetime1">
              <a:rPr lang="de-AT" smtClean="0"/>
              <a:t>20.11.2019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9382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1D2-664F-46F4-8BED-D8C94F16A030}" type="datetime1">
              <a:rPr lang="de-AT" smtClean="0"/>
              <a:t>20.11.2019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1250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88212BB-4942-4E77-8B74-77BC1DBD170C}" type="datetime1">
              <a:rPr lang="de-AT" smtClean="0"/>
              <a:t>20.11.2019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66B5CF7-B71A-43A1-942F-0EF74A2DA0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413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85573" y="6329655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E3E0B12B-FE24-4148-ADB0-68E55166DF91}" type="datetime1">
              <a:rPr lang="de-AT" smtClean="0"/>
              <a:pPr/>
              <a:t>20.11.2019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3724" y="6335199"/>
            <a:ext cx="6870660" cy="365125"/>
          </a:xfr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 err="1"/>
              <a:t>FVisual</a:t>
            </a:r>
            <a:r>
              <a:rPr lang="de-AT" dirty="0"/>
              <a:t> – 5AHIF | ASS, DRA, GRF, THC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97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BE502459-5AFB-4839-8B6F-CF4878500A8A}" type="datetime1">
              <a:rPr lang="de-AT" smtClean="0"/>
              <a:pPr/>
              <a:t>20.11.2019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de-AT" dirty="0" err="1"/>
              <a:t>FVisual</a:t>
            </a:r>
            <a:r>
              <a:rPr lang="de-AT" dirty="0"/>
              <a:t> – 5AHIF | ASS, DRA, GRF, THC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069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3B4F-DC0E-4237-8F33-692F52C68DF6}" type="datetime1">
              <a:rPr lang="de-AT" smtClean="0"/>
              <a:t>20.11.2019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 err="1"/>
              <a:t>FVisual</a:t>
            </a:r>
            <a:r>
              <a:rPr lang="de-AT"/>
              <a:t> – 5AHIF | ASS, DRA, GRF, THC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865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2CCA-8D61-433B-838D-5647A0624ED3}" type="datetime1">
              <a:rPr lang="de-AT" smtClean="0"/>
              <a:t>20.11.2019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213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3C8C-DEBA-44D1-97DD-51DA592CF2E1}" type="datetime1">
              <a:rPr lang="de-AT" smtClean="0"/>
              <a:t>20.11.2019</a:t>
            </a:fld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‹#›</a:t>
            </a:fld>
            <a:endParaRPr lang="de-AT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81A1579F-AE5D-4D9A-91EA-98EA1CDA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352618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283868" y="6301311"/>
            <a:ext cx="2743200" cy="365125"/>
          </a:xfrm>
        </p:spPr>
        <p:txBody>
          <a:bodyPr/>
          <a:lstStyle/>
          <a:p>
            <a:fld id="{510D8D84-5658-4F59-AB97-308B05C9517A}" type="datetime1">
              <a:rPr lang="de-AT" smtClean="0"/>
              <a:t>20.11.2019</a:t>
            </a:fld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‹#›</a:t>
            </a:fld>
            <a:endParaRPr lang="de-AT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AF276F1-67A6-4D48-A6E0-D10AAB24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351558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2E96-BEB0-406E-B769-B5F18209C117}" type="datetime1">
              <a:rPr lang="de-AT" smtClean="0"/>
              <a:t>20.11.2019</a:t>
            </a:fld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‹#›</a:t>
            </a:fld>
            <a:endParaRPr lang="de-AT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5163C780-4CC9-4716-8C77-F277DF63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285365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C1E2-B87A-4C67-AE4B-F17B8D425052}" type="datetime1">
              <a:rPr lang="de-AT" smtClean="0"/>
              <a:t>20.11.2019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544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6" y="232757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67243" y="63013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9A6A-FB59-49B7-A0A4-71F9B6B0D0CC}" type="datetime1">
              <a:rPr lang="de-AT" smtClean="0"/>
              <a:t>20.11.2019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557" y="6301312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FVisual - 5AHIF | 2019 - 2020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B5CF7-B71A-43A1-942F-0EF74A2DA0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3269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publicdomainpictures.net/view-image.php?image=16732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D051F-6F75-4C54-B131-4C21BF90C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Iterations</a:t>
            </a:r>
            <a:r>
              <a:rPr lang="de-DE" dirty="0"/>
              <a:t> Review: </a:t>
            </a:r>
            <a:r>
              <a:rPr lang="de-DE" dirty="0" err="1"/>
              <a:t>FVisual</a:t>
            </a:r>
            <a:br>
              <a:rPr lang="de-DE" dirty="0"/>
            </a:br>
            <a:r>
              <a:rPr lang="de-DE" sz="3200" dirty="0">
                <a:solidFill>
                  <a:schemeClr val="tx1">
                    <a:lumMod val="65000"/>
                  </a:schemeClr>
                </a:solidFill>
              </a:rPr>
              <a:t>Visualisierung von Feuerwehreinsätzen</a:t>
            </a:r>
            <a:endParaRPr lang="de-AT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E85E16-2D62-4019-9AEB-94F5C42CB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</a:t>
            </a:r>
            <a:r>
              <a:rPr lang="de-DE" dirty="0" err="1"/>
              <a:t>Assek</a:t>
            </a:r>
            <a:r>
              <a:rPr lang="de-DE" dirty="0"/>
              <a:t>, </a:t>
            </a:r>
            <a:r>
              <a:rPr lang="de-DE" dirty="0" err="1"/>
              <a:t>Drabosenig</a:t>
            </a:r>
            <a:r>
              <a:rPr lang="de-DE" dirty="0"/>
              <a:t>, Graf, Thaler – 5AHIF | 2019-2020</a:t>
            </a:r>
            <a:endParaRPr lang="de-AT" dirty="0"/>
          </a:p>
        </p:txBody>
      </p:sp>
      <p:pic>
        <p:nvPicPr>
          <p:cNvPr id="5" name="Grafik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9990E4B8-17F6-4CC4-9D63-D3AC8E53F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50" y="2733709"/>
            <a:ext cx="1637428" cy="135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2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198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A7C3D9-75A2-494D-AF14-C2A68C26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rgbClr val="FFFFFF"/>
                </a:solidFill>
              </a:rPr>
              <a:t>Phone App</a:t>
            </a:r>
            <a:endParaRPr lang="de-AT" sz="2400" dirty="0">
              <a:solidFill>
                <a:srgbClr val="FFFFFF"/>
              </a:solidFill>
            </a:endParaRPr>
          </a:p>
        </p:txBody>
      </p:sp>
      <p:pic>
        <p:nvPicPr>
          <p:cNvPr id="207" name="Picture 206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3F739243-C27A-4B75-BFC4-DD6BB8B46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Stories </a:t>
            </a: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erstellen</a:t>
            </a:r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1 </a:t>
            </a: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umsetzen</a:t>
            </a:r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Maps in App </a:t>
            </a: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integrieren</a:t>
            </a:r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Standortmarkierung</a:t>
            </a:r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 useBgFill="1">
        <p:nvSpPr>
          <p:cNvPr id="209" name="Rectangle 208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Bildergebnis für android studio logo">
            <a:extLst>
              <a:ext uri="{FF2B5EF4-FFF2-40B4-BE49-F238E27FC236}">
                <a16:creationId xmlns:a16="http://schemas.microsoft.com/office/drawing/2014/main" id="{2FE8F43A-2AE2-4F28-B234-05CC06C1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3085" y="1642073"/>
            <a:ext cx="5629268" cy="356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67CB4A-201A-4D2A-98DB-C26F14AF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A672-840E-4EAC-8BB9-963C52FC98FA}" type="datetime1">
              <a:rPr lang="de-AT" smtClean="0">
                <a:solidFill>
                  <a:schemeClr val="bg1"/>
                </a:solidFill>
              </a:rPr>
              <a:t>20.11.2019</a:t>
            </a:fld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CE007903-4461-48B8-AEA7-96B5F28B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>
                <a:solidFill>
                  <a:schemeClr val="bg1"/>
                </a:solidFill>
              </a:rPr>
              <a:t>FVisual</a:t>
            </a:r>
            <a:r>
              <a:rPr lang="de-AT" dirty="0">
                <a:solidFill>
                  <a:schemeClr val="bg1"/>
                </a:solidFill>
              </a:rPr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3747991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43B04-B2AE-45FA-ACE1-592F1F04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Vorschau Iteration 2</a:t>
            </a:r>
            <a:endParaRPr lang="de-AT" dirty="0"/>
          </a:p>
        </p:txBody>
      </p:sp>
      <p:pic>
        <p:nvPicPr>
          <p:cNvPr id="5" name="Grafik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A51BB6DC-C892-4671-B8F5-47C403E28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D52D3A-01A6-409D-BA88-38D9622C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E45E-1167-4E4A-845B-F43812F78FA0}" type="datetime1">
              <a:rPr lang="de-AT" smtClean="0"/>
              <a:t>20.11.2019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77730-AF3F-464D-A23B-5C5CE743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44ECD28-6207-47E8-B066-D622D8033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785" y="2044929"/>
            <a:ext cx="6749415" cy="4137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713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EE0148-D08A-4204-A885-BBDAC1E30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Vielen Dank für Eure Aufmerksamkeit!</a:t>
            </a:r>
            <a:endParaRPr lang="de-AT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 descr="Ein Bild, das Raum enthält.&#10;&#10;Automatisch generierte Beschreibung">
            <a:extLst>
              <a:ext uri="{FF2B5EF4-FFF2-40B4-BE49-F238E27FC236}">
                <a16:creationId xmlns:a16="http://schemas.microsoft.com/office/drawing/2014/main" id="{E30D1F9C-481D-4F64-9E67-6B2589418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8" y="4822034"/>
            <a:ext cx="1053000" cy="869950"/>
          </a:xfrm>
          <a:prstGeom prst="rect">
            <a:avLst/>
          </a:prstGeom>
        </p:spPr>
      </p:pic>
      <p:pic>
        <p:nvPicPr>
          <p:cNvPr id="7" name="Grafik 6" descr="Ein Bild, das Katze, sitzend, weiß, drinnen enthält.&#10;&#10;Automatisch generierte Beschreibung">
            <a:extLst>
              <a:ext uri="{FF2B5EF4-FFF2-40B4-BE49-F238E27FC236}">
                <a16:creationId xmlns:a16="http://schemas.microsoft.com/office/drawing/2014/main" id="{60516B12-DD73-4C9F-AC19-68E8B5BC1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21029" y="219378"/>
            <a:ext cx="6373722" cy="421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8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78E449-9B54-4B36-8D17-3EEFFF6F4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de-DE" sz="3200" dirty="0"/>
              <a:t>Übersicht</a:t>
            </a:r>
            <a:endParaRPr lang="de-AT" sz="3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604CFD-7A45-4059-95BB-FDD2761DB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0" y="2113874"/>
            <a:ext cx="4359785" cy="38223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Beschreibung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Aufgabenverteilung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Struktur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Iteration 1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Webservice &amp; Datenbank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Desktop App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Phone App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Vorschau Iteration 2</a:t>
            </a:r>
          </a:p>
        </p:txBody>
      </p:sp>
      <p:pic>
        <p:nvPicPr>
          <p:cNvPr id="5" name="Grafik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A5E5C89D-61AA-4FFA-A1C7-E88584F2B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842840"/>
            <a:ext cx="6269479" cy="5172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2E9DFB-5DDE-4234-B0B6-E755CF6E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1715-66D2-47DE-B86C-C38B41CB72C9}" type="datetime1">
              <a:rPr lang="de-AT" smtClean="0"/>
              <a:t>20.11.2019</a:t>
            </a:fld>
            <a:endParaRPr lang="de-AT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A97E552D-2603-44F0-872A-09ED23F0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272595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5603F-9712-430F-B889-72FC9661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846F5-00B2-45BE-A0EF-D07670AF9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AT" dirty="0"/>
              <a:t>Verwaltung von Feuerwehrstützpunkten, Mitgliedern, Fahrzeuge</a:t>
            </a:r>
          </a:p>
          <a:p>
            <a:pPr>
              <a:lnSpc>
                <a:spcPct val="200000"/>
              </a:lnSpc>
            </a:pPr>
            <a:r>
              <a:rPr lang="de-AT" dirty="0"/>
              <a:t>Visualisierung der Feuerwehrstützpunkte</a:t>
            </a:r>
          </a:p>
          <a:p>
            <a:pPr>
              <a:lnSpc>
                <a:spcPct val="200000"/>
              </a:lnSpc>
            </a:pPr>
            <a:r>
              <a:rPr lang="de-AT" dirty="0"/>
              <a:t>Visualisierung von Feuerwehreinsätze</a:t>
            </a:r>
          </a:p>
        </p:txBody>
      </p:sp>
      <p:pic>
        <p:nvPicPr>
          <p:cNvPr id="4" name="Grafik 3" descr="Ein Bild, das Raum enthält.&#10;&#10;Automatisch generierte Beschreibung">
            <a:extLst>
              <a:ext uri="{FF2B5EF4-FFF2-40B4-BE49-F238E27FC236}">
                <a16:creationId xmlns:a16="http://schemas.microsoft.com/office/drawing/2014/main" id="{E5C28AD2-44EB-498E-BC9A-AF1A9257C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08C637-6F38-4751-BD2C-1207A486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9DF4-17DA-445A-B4EB-0C8878CF7909}" type="datetime1">
              <a:rPr lang="de-AT" smtClean="0"/>
              <a:t>20.11.2019</a:t>
            </a:fld>
            <a:endParaRPr lang="de-AT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A055525-1E67-40C9-B16C-6547E926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305261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99129-4F5B-45D0-A6B4-3291D721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Aufgabenverteilung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900AFC-ABB9-4364-8B10-0E8B4CA3B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DE" dirty="0"/>
              <a:t>JavaFX Applikation(Verwaltung): ASSEK Sandro, GRAF Florian</a:t>
            </a:r>
          </a:p>
          <a:p>
            <a:pPr>
              <a:lnSpc>
                <a:spcPct val="200000"/>
              </a:lnSpc>
            </a:pPr>
            <a:r>
              <a:rPr lang="de-DE" dirty="0"/>
              <a:t>Android App(Visualisierung): DRABOSENIG Andreas</a:t>
            </a:r>
          </a:p>
          <a:p>
            <a:pPr>
              <a:lnSpc>
                <a:spcPct val="200000"/>
              </a:lnSpc>
            </a:pPr>
            <a:r>
              <a:rPr lang="de-DE" dirty="0"/>
              <a:t>Backend (Webservices, Database, etc.): THALER Christoph</a:t>
            </a:r>
          </a:p>
          <a:p>
            <a:pPr>
              <a:lnSpc>
                <a:spcPct val="200000"/>
              </a:lnSpc>
            </a:pPr>
            <a:r>
              <a:rPr lang="de-DE" dirty="0"/>
              <a:t>Logo &amp; Grafikdesign: GRAF Florian</a:t>
            </a:r>
          </a:p>
          <a:p>
            <a:pPr>
              <a:lnSpc>
                <a:spcPct val="200000"/>
              </a:lnSpc>
            </a:pPr>
            <a:endParaRPr lang="de-AT" dirty="0"/>
          </a:p>
          <a:p>
            <a:pPr marL="0" indent="0">
              <a:lnSpc>
                <a:spcPct val="200000"/>
              </a:lnSpc>
              <a:buNone/>
            </a:pPr>
            <a:endParaRPr lang="de-AT" dirty="0"/>
          </a:p>
        </p:txBody>
      </p:sp>
      <p:pic>
        <p:nvPicPr>
          <p:cNvPr id="4" name="Grafik 3" descr="Ein Bild, das Raum enthält.&#10;&#10;Automatisch generierte Beschreibung">
            <a:extLst>
              <a:ext uri="{FF2B5EF4-FFF2-40B4-BE49-F238E27FC236}">
                <a16:creationId xmlns:a16="http://schemas.microsoft.com/office/drawing/2014/main" id="{CAB98B69-FF79-48D1-993D-3A3EDB586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B6B528-949A-4592-B73B-22E568B0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4D81-6286-4848-9DA9-60D48AC3C1DF}" type="datetime1">
              <a:rPr lang="de-AT" smtClean="0"/>
              <a:t>20.11.2019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939B4-8655-4DF8-9E20-16CE2B9B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243092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D493C-ABE0-443E-AA9F-B7F28CA4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</a:t>
            </a:r>
            <a:endParaRPr lang="de-AT" dirty="0"/>
          </a:p>
        </p:txBody>
      </p:sp>
      <p:sp>
        <p:nvSpPr>
          <p:cNvPr id="4" name="Flussdiagramm: Magnetplattenspeicher 1">
            <a:extLst>
              <a:ext uri="{FF2B5EF4-FFF2-40B4-BE49-F238E27FC236}">
                <a16:creationId xmlns:a16="http://schemas.microsoft.com/office/drawing/2014/main" id="{201BCE86-E5B4-463F-BC05-D02DDB653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123" y="2219936"/>
            <a:ext cx="1847850" cy="1633538"/>
          </a:xfrm>
          <a:prstGeom prst="flowChartMagneticDisk">
            <a:avLst/>
          </a:prstGeom>
          <a:solidFill>
            <a:srgbClr val="E1D64B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Oracle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Würfel 2">
            <a:extLst>
              <a:ext uri="{FF2B5EF4-FFF2-40B4-BE49-F238E27FC236}">
                <a16:creationId xmlns:a16="http://schemas.microsoft.com/office/drawing/2014/main" id="{47275134-BA09-4F04-9C2F-882904E72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177" y="2169232"/>
            <a:ext cx="1809750" cy="1552575"/>
          </a:xfrm>
          <a:prstGeom prst="cube">
            <a:avLst>
              <a:gd name="adj" fmla="val 25000"/>
            </a:avLst>
          </a:prstGeom>
          <a:solidFill>
            <a:srgbClr val="00B05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WEBSERVICE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Pfeil: nach links und rechts 5">
            <a:extLst>
              <a:ext uri="{FF2B5EF4-FFF2-40B4-BE49-F238E27FC236}">
                <a16:creationId xmlns:a16="http://schemas.microsoft.com/office/drawing/2014/main" id="{5F1A1D3D-591F-46DC-8B6F-4DEE1E206EF1}"/>
              </a:ext>
            </a:extLst>
          </p:cNvPr>
          <p:cNvSpPr/>
          <p:nvPr/>
        </p:nvSpPr>
        <p:spPr>
          <a:xfrm>
            <a:off x="4647990" y="2831917"/>
            <a:ext cx="1928552" cy="409575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AT"/>
          </a:p>
        </p:txBody>
      </p:sp>
      <p:sp>
        <p:nvSpPr>
          <p:cNvPr id="7" name="Flussdiagramm: Zentralspeicher 4">
            <a:extLst>
              <a:ext uri="{FF2B5EF4-FFF2-40B4-BE49-F238E27FC236}">
                <a16:creationId xmlns:a16="http://schemas.microsoft.com/office/drawing/2014/main" id="{F2257FD8-0AF0-4D8F-A523-36999D052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212" y="4481524"/>
            <a:ext cx="2143298" cy="1635877"/>
          </a:xfrm>
          <a:prstGeom prst="flowChartInternalStorag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JavaFX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 COMPUTER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lussdiagramm: Vordefinierter Prozess 5">
            <a:extLst>
              <a:ext uri="{FF2B5EF4-FFF2-40B4-BE49-F238E27FC236}">
                <a16:creationId xmlns:a16="http://schemas.microsoft.com/office/drawing/2014/main" id="{AFDEC148-6237-40FD-A4D0-C29F4FB38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173" y="4481524"/>
            <a:ext cx="1523754" cy="1723770"/>
          </a:xfrm>
          <a:prstGeom prst="flowChartPredefinedProcess">
            <a:avLst/>
          </a:prstGeom>
          <a:solidFill>
            <a:schemeClr val="bg2">
              <a:lumMod val="60000"/>
              <a:lumOff val="4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 PHONE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Pfeil: gestreift nach rechts 8">
            <a:extLst>
              <a:ext uri="{FF2B5EF4-FFF2-40B4-BE49-F238E27FC236}">
                <a16:creationId xmlns:a16="http://schemas.microsoft.com/office/drawing/2014/main" id="{FC73BFBF-6F2A-48EE-BE1C-D64FEB8EEF6D}"/>
              </a:ext>
            </a:extLst>
          </p:cNvPr>
          <p:cNvSpPr/>
          <p:nvPr/>
        </p:nvSpPr>
        <p:spPr>
          <a:xfrm rot="5400000">
            <a:off x="7491164" y="3846480"/>
            <a:ext cx="613771" cy="482600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AT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" name="Pfeil: nach links und rechts 13">
            <a:extLst>
              <a:ext uri="{FF2B5EF4-FFF2-40B4-BE49-F238E27FC236}">
                <a16:creationId xmlns:a16="http://schemas.microsoft.com/office/drawing/2014/main" id="{A6163E1F-96A6-4176-A2D7-A71D642E076D}"/>
              </a:ext>
            </a:extLst>
          </p:cNvPr>
          <p:cNvSpPr/>
          <p:nvPr/>
        </p:nvSpPr>
        <p:spPr>
          <a:xfrm rot="19956685">
            <a:off x="4839337" y="3990559"/>
            <a:ext cx="1829844" cy="384155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AT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0139698A-7B42-4581-91F7-40EBBF667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AT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223BEBC9-1428-4ADA-868D-F15768E95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altLang="de-DE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AT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de-AT" altLang="de-DE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AT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AT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122AC79F-044B-4B4C-A185-0BDAF6BE7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altLang="de-DE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Grafik 17" descr="Ein Bild, das Raum enthält.&#10;&#10;Automatisch generierte Beschreibung">
            <a:extLst>
              <a:ext uri="{FF2B5EF4-FFF2-40B4-BE49-F238E27FC236}">
                <a16:creationId xmlns:a16="http://schemas.microsoft.com/office/drawing/2014/main" id="{E687FEF9-F092-4116-9F24-413DF686D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6DC49B-6BC9-4D35-B8D3-02197423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9D73-5E69-4FF5-B396-E0B8F94433EA}" type="datetime1">
              <a:rPr lang="de-AT" smtClean="0"/>
              <a:t>20.11.2019</a:t>
            </a:fld>
            <a:endParaRPr lang="de-AT"/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1E0DD6D5-4EF3-44CC-A95C-D7061C37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196918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43B04-B2AE-45FA-ACE1-592F1F04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Iteration 1</a:t>
            </a:r>
            <a:endParaRPr lang="de-AT" dirty="0"/>
          </a:p>
        </p:txBody>
      </p:sp>
      <p:pic>
        <p:nvPicPr>
          <p:cNvPr id="5" name="Grafik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A51BB6DC-C892-4671-B8F5-47C403E28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D52D3A-01A6-409D-BA88-38D9622C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E45E-1167-4E4A-845B-F43812F78FA0}" type="datetime1">
              <a:rPr lang="de-AT" smtClean="0"/>
              <a:t>20.11.2019</a:t>
            </a:fld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FD25C3A-A4FB-42A1-ACAB-2B35D53761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6"/>
          <a:stretch/>
        </p:blipFill>
        <p:spPr>
          <a:xfrm>
            <a:off x="2091170" y="2161309"/>
            <a:ext cx="6893978" cy="4168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2F61B-122B-4119-A35F-80B7BB7C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418978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ED99C-004B-4820-99C9-2DB02279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de-DE" dirty="0"/>
              <a:t>Webservice - Planung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3BBEC1-B376-4C51-80C3-89CEC8E2F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68" y="2452248"/>
            <a:ext cx="5800434" cy="353542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E6E6AC6-C7C2-43C2-ADDC-8BC492D34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523" y="3632555"/>
            <a:ext cx="5768436" cy="2383317"/>
          </a:xfrm>
          <a:prstGeom prst="rect">
            <a:avLst/>
          </a:prstGeom>
        </p:spPr>
      </p:pic>
      <p:pic>
        <p:nvPicPr>
          <p:cNvPr id="3074" name="Picture 2" descr="Bildergebnis für oracledb">
            <a:extLst>
              <a:ext uri="{FF2B5EF4-FFF2-40B4-BE49-F238E27FC236}">
                <a16:creationId xmlns:a16="http://schemas.microsoft.com/office/drawing/2014/main" id="{48F7A1A7-0964-47D3-B0BC-38023AA49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465" y="246787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ildergebnis für nodejs">
            <a:extLst>
              <a:ext uri="{FF2B5EF4-FFF2-40B4-BE49-F238E27FC236}">
                <a16:creationId xmlns:a16="http://schemas.microsoft.com/office/drawing/2014/main" id="{82205F0E-D6B9-430F-A040-CA24FDFBD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29" y="2452248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ildergebnis für log4j">
            <a:extLst>
              <a:ext uri="{FF2B5EF4-FFF2-40B4-BE49-F238E27FC236}">
                <a16:creationId xmlns:a16="http://schemas.microsoft.com/office/drawing/2014/main" id="{4957CF6D-F09A-49B7-8B0B-D084266C8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677" y="2560282"/>
            <a:ext cx="1731679" cy="66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fik 22" descr="Ein Bild, das Raum enthält.&#10;&#10;Automatisch generierte Beschreibung">
            <a:extLst>
              <a:ext uri="{FF2B5EF4-FFF2-40B4-BE49-F238E27FC236}">
                <a16:creationId xmlns:a16="http://schemas.microsoft.com/office/drawing/2014/main" id="{58770361-CEDE-4ABA-AC7D-0C3BA98C4E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0F4844-6B76-4C76-B5B8-8254D674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044E-ABB1-47C7-9A7B-C08B1DB453B4}" type="datetime1">
              <a:rPr lang="de-AT" smtClean="0"/>
              <a:t>20.11.2019</a:t>
            </a:fld>
            <a:endParaRPr lang="de-AT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0EF5825C-9331-485C-BBA0-C916FE4E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236161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F2F25-6B82-4248-9A86-8F36B495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Webservice - Programmierung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8A745FB-E072-48F7-A4BA-E4E480E4E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25" y="2127250"/>
            <a:ext cx="1824208" cy="41519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335F73F-2FC6-46B4-87FE-C0FDB8E33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148" y="2128838"/>
            <a:ext cx="4090758" cy="307970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1227306-6D21-4AA3-A296-CB1E071B7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241" y="2133600"/>
            <a:ext cx="4140395" cy="219551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368B000-DDCE-4071-BB73-B13703D2B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385" y="5331922"/>
            <a:ext cx="5353251" cy="768536"/>
          </a:xfrm>
          <a:prstGeom prst="rect">
            <a:avLst/>
          </a:prstGeom>
        </p:spPr>
      </p:pic>
      <p:pic>
        <p:nvPicPr>
          <p:cNvPr id="8" name="Grafik 7" descr="Ein Bild, das Raum enthält.&#10;&#10;Automatisch generierte Beschreibung">
            <a:extLst>
              <a:ext uri="{FF2B5EF4-FFF2-40B4-BE49-F238E27FC236}">
                <a16:creationId xmlns:a16="http://schemas.microsoft.com/office/drawing/2014/main" id="{ECFC5393-EC37-4521-B890-E74E4A86DF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C094B0-8D33-40C0-AE76-190ED8AC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9C6F-4B54-4007-A148-60BCD978021E}" type="datetime1">
              <a:rPr lang="de-AT" smtClean="0"/>
              <a:t>20.11.2019</a:t>
            </a:fld>
            <a:endParaRPr lang="de-AT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0BDCC09F-708E-4FE2-BD07-282C3462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319449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A7C3D9-75A2-494D-AF14-C2A68C26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rgbClr val="FFFFFF"/>
                </a:solidFill>
              </a:rPr>
              <a:t>Desktop App</a:t>
            </a:r>
            <a:endParaRPr lang="de-AT" sz="2400" dirty="0">
              <a:solidFill>
                <a:srgbClr val="FFFFFF"/>
              </a:solidFill>
            </a:endParaRP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3F739243-C27A-4B75-BFC4-DD6BB8B46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Stories </a:t>
            </a: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erstellen</a:t>
            </a:r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1 </a:t>
            </a: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umsetzen</a:t>
            </a:r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Anbindung</a:t>
            </a: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Webservice</a:t>
            </a:r>
          </a:p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 Design</a:t>
            </a:r>
          </a:p>
        </p:txBody>
      </p: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Bildergebnis für javafx logo">
            <a:extLst>
              <a:ext uri="{FF2B5EF4-FFF2-40B4-BE49-F238E27FC236}">
                <a16:creationId xmlns:a16="http://schemas.microsoft.com/office/drawing/2014/main" id="{C6157121-F7B2-42CE-AA81-FF43D6BBF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3085" y="2250493"/>
            <a:ext cx="5629268" cy="235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8A3484-1427-49B9-9F9A-2E80F42D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2441-F99F-42A1-B325-436232430178}" type="datetime1">
              <a:rPr lang="de-AT" smtClean="0">
                <a:solidFill>
                  <a:schemeClr val="bg1"/>
                </a:solidFill>
              </a:rPr>
              <a:t>20.11.2019</a:t>
            </a:fld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311A32D3-A801-47B6-AC0A-1E8555DF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>
                <a:solidFill>
                  <a:schemeClr val="bg1"/>
                </a:solidFill>
              </a:rPr>
              <a:t>FVisual</a:t>
            </a:r>
            <a:r>
              <a:rPr lang="de-AT" dirty="0">
                <a:solidFill>
                  <a:schemeClr val="bg1"/>
                </a:solidFill>
              </a:rPr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1902174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Berlin</vt:lpstr>
      <vt:lpstr>Iterations Review: FVisual Visualisierung von Feuerwehreinsätzen</vt:lpstr>
      <vt:lpstr>Übersicht</vt:lpstr>
      <vt:lpstr>Beschreibung</vt:lpstr>
      <vt:lpstr>Aufgabenverteilung</vt:lpstr>
      <vt:lpstr>Struktur</vt:lpstr>
      <vt:lpstr>Iteration 1</vt:lpstr>
      <vt:lpstr>Webservice - Planung</vt:lpstr>
      <vt:lpstr>Webservice - Programmierung</vt:lpstr>
      <vt:lpstr>Desktop App</vt:lpstr>
      <vt:lpstr>Phone App</vt:lpstr>
      <vt:lpstr>Vorschau Iteration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FVisual Visualisierung von Feuerwehreinsätzen</dc:title>
  <dc:creator>Christoph Thaler</dc:creator>
  <cp:lastModifiedBy>sandro.assek@gmail.com</cp:lastModifiedBy>
  <cp:revision>22</cp:revision>
  <dcterms:created xsi:type="dcterms:W3CDTF">2019-11-11T13:35:21Z</dcterms:created>
  <dcterms:modified xsi:type="dcterms:W3CDTF">2019-11-20T07:55:14Z</dcterms:modified>
</cp:coreProperties>
</file>