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3" r:id="rId10"/>
    <p:sldId id="264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9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5614-0CE3-4975-9448-A5919E5EB768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B5FA-B5B4-4EDB-8887-78419CB73DD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1E57-5920-42DA-9EAE-91485ADDF161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7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DB9-3B22-47D7-8499-CDC9985092C8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7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2D3-20EE-4986-973C-C0903D264152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6CF9-006B-435B-BF6A-66843782E72D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3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C498-6E7A-4445-8ACD-03DE89453AB0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38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32F5-4B27-42C7-AD81-6873663EF798}" type="datetime1">
              <a:rPr lang="de-AT" smtClean="0"/>
              <a:t>20.11.2019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B4F8-4DF7-40B9-9461-AB871E2B36BA}" type="datetime1">
              <a:rPr lang="de-AT" smtClean="0"/>
              <a:t>20.11.2019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3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1D2-664F-46F4-8BED-D8C94F16A030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25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8212BB-4942-4E77-8B74-77BC1DBD170C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41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5573" y="632965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E3E0B12B-FE24-4148-ADB0-68E55166DF91}" type="datetime1">
              <a:rPr lang="de-AT" smtClean="0"/>
              <a:pPr/>
              <a:t>20.11.2019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724" y="6335199"/>
            <a:ext cx="6870660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02459-5AFB-4839-8B6F-CF4878500A8A}" type="datetime1">
              <a:rPr lang="de-AT" smtClean="0"/>
              <a:pPr/>
              <a:t>20.11.2019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0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3B4F-DC0E-4237-8F33-692F52C68DF6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err="1"/>
              <a:t>FVisual</a:t>
            </a:r>
            <a:r>
              <a:rPr lang="de-AT"/>
              <a:t> – 5AHIF | ASS, DRA, GRF, THC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6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2CCA-8D61-433B-838D-5647A0624ED3}" type="datetime1">
              <a:rPr lang="de-AT" smtClean="0"/>
              <a:t>20.11.2019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1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3C8C-DEBA-44D1-97DD-51DA592CF2E1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81A1579F-AE5D-4D9A-91EA-98EA1CD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2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83868" y="6301311"/>
            <a:ext cx="2743200" cy="365125"/>
          </a:xfrm>
        </p:spPr>
        <p:txBody>
          <a:bodyPr/>
          <a:lstStyle/>
          <a:p>
            <a:fld id="{510D8D84-5658-4F59-AB97-308B05C9517A}" type="datetime1">
              <a:rPr lang="de-AT" smtClean="0"/>
              <a:t>20.11.2019</a:t>
            </a:fld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F276F1-67A6-4D48-A6E0-D10AAB24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515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2E96-BEB0-406E-B769-B5F18209C117}" type="datetime1">
              <a:rPr lang="de-AT" smtClean="0"/>
              <a:t>20.11.2019</a:t>
            </a:fld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5163C780-4CC9-4716-8C77-F277DF6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8536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C1E2-B87A-4C67-AE4B-F17B8D425052}" type="datetime1">
              <a:rPr lang="de-AT" smtClean="0"/>
              <a:t>20.11.2019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4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232757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67243" y="6301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A6A-FB59-49B7-A0A4-71F9B6B0D0CC}" type="datetime1">
              <a:rPr lang="de-AT" smtClean="0"/>
              <a:t>20.11.2019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557" y="630131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26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ublicdomainpictures.net/view-image.php?image=1673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D051F-6F75-4C54-B131-4C21BF90C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FVisual</a:t>
            </a:r>
            <a:br>
              <a:rPr lang="de-DE" dirty="0"/>
            </a:br>
            <a:r>
              <a:rPr lang="de-DE" sz="3200" dirty="0">
                <a:solidFill>
                  <a:schemeClr val="tx1">
                    <a:lumMod val="65000"/>
                  </a:schemeClr>
                </a:solidFill>
              </a:rPr>
              <a:t>Visualisierung von Feuerwehreinsätzen</a:t>
            </a:r>
            <a:endParaRPr lang="de-AT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85E16-2D62-4019-9AEB-94F5C42C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Assek</a:t>
            </a:r>
            <a:r>
              <a:rPr lang="de-DE" dirty="0"/>
              <a:t>, </a:t>
            </a:r>
            <a:r>
              <a:rPr lang="de-DE" dirty="0" err="1"/>
              <a:t>Drabosenig</a:t>
            </a:r>
            <a:r>
              <a:rPr lang="de-DE" dirty="0"/>
              <a:t>, Graf, Thaler – 5AHIF | 2019-2020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9990E4B8-17F6-4CC4-9D63-D3AC8E53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2733709"/>
            <a:ext cx="1637428" cy="13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Phone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in App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integrieren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Standortmarkierung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Bildergebnis für android studio logo">
            <a:extLst>
              <a:ext uri="{FF2B5EF4-FFF2-40B4-BE49-F238E27FC236}">
                <a16:creationId xmlns:a16="http://schemas.microsoft.com/office/drawing/2014/main" id="{2FE8F43A-2AE2-4F28-B234-05CC06C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642073"/>
            <a:ext cx="5629268" cy="356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67CB4A-201A-4D2A-98DB-C26F14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A672-840E-4EAC-8BB9-963C52FC98FA}" type="datetime1">
              <a:rPr lang="de-AT" smtClean="0">
                <a:solidFill>
                  <a:schemeClr val="bg1"/>
                </a:solidFill>
              </a:rPr>
              <a:t>20.11.2019</a:t>
            </a:fld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E007903-4461-48B8-AEA7-96B5F28B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FVisual</a:t>
            </a:r>
            <a:r>
              <a:rPr lang="de-AT" dirty="0">
                <a:solidFill>
                  <a:schemeClr val="bg1"/>
                </a:solidFill>
              </a:rPr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74799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Vorschau Iteration 2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20.11.2019</a:t>
            </a:fld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DC5AD4-F5BD-4689-8EA3-4043E1F5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95" y="2185321"/>
            <a:ext cx="6452912" cy="3919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77730-AF3F-464D-A23B-5C5CE743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85713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E0148-D08A-4204-A885-BBDAC1E3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  <a:endParaRPr lang="de-A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30D1F9C-481D-4F64-9E67-6B258941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4822034"/>
            <a:ext cx="1053000" cy="869950"/>
          </a:xfrm>
          <a:prstGeom prst="rect">
            <a:avLst/>
          </a:prstGeom>
        </p:spPr>
      </p:pic>
      <p:pic>
        <p:nvPicPr>
          <p:cNvPr id="7" name="Grafik 6" descr="Ein Bild, das Katze, sitzend, weiß, drinnen enthält.&#10;&#10;Automatisch generierte Beschreibung">
            <a:extLst>
              <a:ext uri="{FF2B5EF4-FFF2-40B4-BE49-F238E27FC236}">
                <a16:creationId xmlns:a16="http://schemas.microsoft.com/office/drawing/2014/main" id="{60516B12-DD73-4C9F-AC19-68E8B5BC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21029" y="219378"/>
            <a:ext cx="6373722" cy="42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8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8E449-9B54-4B36-8D17-3EEFFF6F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3200" dirty="0"/>
              <a:t>Übersicht</a:t>
            </a:r>
            <a:endParaRPr lang="de-AT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04CFD-7A45-4059-95BB-FDD2761D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2113874"/>
            <a:ext cx="4359785" cy="3822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Beschreibung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Aufgabenverteilung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Struktur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Iteration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Webservice &amp; 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Desktop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Phone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Vorschau Iteration 2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E5C89D-61AA-4FFA-A1C7-E88584F2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842840"/>
            <a:ext cx="6269479" cy="5172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E9DFB-5DDE-4234-B0B6-E755CF6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715-66D2-47DE-B86C-C38B41CB72C9}" type="datetime1">
              <a:rPr lang="de-AT" smtClean="0"/>
              <a:t>20.11.2019</a:t>
            </a:fld>
            <a:endParaRPr lang="de-AT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A97E552D-2603-44F0-872A-09ED23F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7259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5603F-9712-430F-B889-72FC9661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846F5-00B2-45BE-A0EF-D07670AF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Visualisierung von Feuerwehreinsätzen in Kärnten</a:t>
            </a:r>
          </a:p>
          <a:p>
            <a:pPr>
              <a:lnSpc>
                <a:spcPct val="200000"/>
              </a:lnSpc>
            </a:pPr>
            <a:r>
              <a:rPr lang="de-AT" dirty="0"/>
              <a:t>Visualisierung der Stützpunkte</a:t>
            </a:r>
          </a:p>
          <a:p>
            <a:pPr>
              <a:lnSpc>
                <a:spcPct val="200000"/>
              </a:lnSpc>
            </a:pPr>
            <a:r>
              <a:rPr lang="de-AT" dirty="0"/>
              <a:t>Verwaltung von Feuerwehrstützpunkten und deren Mitgliedern</a:t>
            </a:r>
          </a:p>
          <a:p>
            <a:pPr>
              <a:lnSpc>
                <a:spcPct val="200000"/>
              </a:lnSpc>
            </a:pP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 marL="0" indent="0">
              <a:lnSpc>
                <a:spcPct val="200000"/>
              </a:lnSpc>
              <a:buNone/>
            </a:pPr>
            <a:endParaRPr lang="de-AT" dirty="0"/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5C28AD2-44EB-498E-BC9A-AF1A9257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08C637-6F38-4751-BD2C-1207A486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DF4-17DA-445A-B4EB-0C8878CF7909}" type="datetime1">
              <a:rPr lang="de-AT" smtClean="0"/>
              <a:t>20.11.2019</a:t>
            </a:fld>
            <a:endParaRPr lang="de-AT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055525-1E67-40C9-B16C-6547E92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05261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99129-4F5B-45D0-A6B4-3291D721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00AFC-ABB9-4364-8B10-0E8B4CA3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Backend (Webservices, Database, etc.): THALER Christoph</a:t>
            </a:r>
          </a:p>
          <a:p>
            <a:pPr>
              <a:lnSpc>
                <a:spcPct val="200000"/>
              </a:lnSpc>
            </a:pPr>
            <a:r>
              <a:rPr lang="de-DE" dirty="0"/>
              <a:t>Android App(Visualisierung): DRABOSENIG Andreas</a:t>
            </a:r>
          </a:p>
          <a:p>
            <a:pPr>
              <a:lnSpc>
                <a:spcPct val="200000"/>
              </a:lnSpc>
            </a:pPr>
            <a:r>
              <a:rPr lang="de-DE" dirty="0"/>
              <a:t>JavaFX Applikation(Verwaltung): ASSEK Sandro, GRAF Florian</a:t>
            </a:r>
          </a:p>
          <a:p>
            <a:pPr>
              <a:lnSpc>
                <a:spcPct val="200000"/>
              </a:lnSpc>
            </a:pPr>
            <a:r>
              <a:rPr lang="de-DE" dirty="0"/>
              <a:t>Logo &amp; Grafikdesign: GRAF Florian</a:t>
            </a:r>
          </a:p>
          <a:p>
            <a:pPr>
              <a:lnSpc>
                <a:spcPct val="200000"/>
              </a:lnSpc>
            </a:pPr>
            <a:endParaRPr lang="de-AT" dirty="0"/>
          </a:p>
          <a:p>
            <a:pPr marL="0" indent="0">
              <a:lnSpc>
                <a:spcPct val="200000"/>
              </a:lnSpc>
              <a:buNone/>
            </a:pPr>
            <a:endParaRPr lang="de-AT" dirty="0"/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CAB98B69-FF79-48D1-993D-3A3EDB58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6B528-949A-4592-B73B-22E568B0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D81-6286-4848-9DA9-60D48AC3C1DF}" type="datetime1">
              <a:rPr lang="de-AT" smtClean="0"/>
              <a:t>20.11.2019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39B4-8655-4DF8-9E20-16CE2B9B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4309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D493C-ABE0-443E-AA9F-B7F28CA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sp>
        <p:nvSpPr>
          <p:cNvPr id="4" name="Flussdiagramm: Magnetplattenspeicher 1">
            <a:extLst>
              <a:ext uri="{FF2B5EF4-FFF2-40B4-BE49-F238E27FC236}">
                <a16:creationId xmlns:a16="http://schemas.microsoft.com/office/drawing/2014/main" id="{201BCE86-E5B4-463F-BC05-D02DDB65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66" y="2135980"/>
            <a:ext cx="1847850" cy="1633538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DB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Würfel 2">
            <a:extLst>
              <a:ext uri="{FF2B5EF4-FFF2-40B4-BE49-F238E27FC236}">
                <a16:creationId xmlns:a16="http://schemas.microsoft.com/office/drawing/2014/main" id="{47275134-BA09-4F04-9C2F-882904E7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486" y="2156982"/>
            <a:ext cx="1809750" cy="155257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WEBSERVICE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5F1A1D3D-591F-46DC-8B6F-4DEE1E206EF1}"/>
              </a:ext>
            </a:extLst>
          </p:cNvPr>
          <p:cNvSpPr/>
          <p:nvPr/>
        </p:nvSpPr>
        <p:spPr>
          <a:xfrm>
            <a:off x="3269129" y="2791260"/>
            <a:ext cx="3819525" cy="40957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7" name="Flussdiagramm: Zentralspeicher 4">
            <a:extLst>
              <a:ext uri="{FF2B5EF4-FFF2-40B4-BE49-F238E27FC236}">
                <a16:creationId xmlns:a16="http://schemas.microsoft.com/office/drawing/2014/main" id="{F2257FD8-0AF0-4D8F-A523-36999D05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78" y="4463794"/>
            <a:ext cx="2143298" cy="1635877"/>
          </a:xfrm>
          <a:prstGeom prst="flowChartInternalStorag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JavaFX</a:t>
            </a:r>
            <a:endParaRPr kumimoji="0" lang="de-DE" altLang="de-DE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COMPUTER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ussdiagramm: Vordefinierter Prozess 5">
            <a:extLst>
              <a:ext uri="{FF2B5EF4-FFF2-40B4-BE49-F238E27FC236}">
                <a16:creationId xmlns:a16="http://schemas.microsoft.com/office/drawing/2014/main" id="{AFDEC148-6237-40FD-A4D0-C29F4FB3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637" y="4480259"/>
            <a:ext cx="1625514" cy="1849395"/>
          </a:xfrm>
          <a:prstGeom prst="flowChartPredefined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endParaRPr kumimoji="0" lang="de-DE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PHONE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feil: gestreift nach rechts 8">
            <a:extLst>
              <a:ext uri="{FF2B5EF4-FFF2-40B4-BE49-F238E27FC236}">
                <a16:creationId xmlns:a16="http://schemas.microsoft.com/office/drawing/2014/main" id="{FC73BFBF-6F2A-48EE-BE1C-D64FEB8EEF6D}"/>
              </a:ext>
            </a:extLst>
          </p:cNvPr>
          <p:cNvSpPr/>
          <p:nvPr/>
        </p:nvSpPr>
        <p:spPr>
          <a:xfrm rot="2819283">
            <a:off x="8642962" y="3825519"/>
            <a:ext cx="1426419" cy="48260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AT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A6163E1F-96A6-4176-A2D7-A71D642E076D}"/>
              </a:ext>
            </a:extLst>
          </p:cNvPr>
          <p:cNvSpPr/>
          <p:nvPr/>
        </p:nvSpPr>
        <p:spPr>
          <a:xfrm rot="19149491">
            <a:off x="5838726" y="4031410"/>
            <a:ext cx="1426501" cy="38415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139698A-7B42-4581-91F7-40EBBF66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23BEBC9-1428-4ADA-868D-F15768E9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22AC79F-044B-4B4C-A185-0BDAF6BE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fik 1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687FEF9-F092-4116-9F24-413DF686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6DC49B-6BC9-4D35-B8D3-0219742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D73-5E69-4FF5-B396-E0B8F94433EA}" type="datetime1">
              <a:rPr lang="de-AT" smtClean="0"/>
              <a:t>20.11.2019</a:t>
            </a:fld>
            <a:endParaRPr lang="de-AT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E0DD6D5-4EF3-44CC-A95C-D7061C37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196918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Iteration 1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20.11.2019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D25C3A-A4FB-42A1-ACAB-2B35D5376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6"/>
          <a:stretch/>
        </p:blipFill>
        <p:spPr>
          <a:xfrm>
            <a:off x="2091170" y="2161309"/>
            <a:ext cx="6893978" cy="4168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2F61B-122B-4119-A35F-80B7BB7C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41897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ED99C-004B-4820-99C9-2DB02279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de-DE" dirty="0"/>
              <a:t>Webservice - Planung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3BBEC1-B376-4C51-80C3-89CEC8E2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8" y="2452248"/>
            <a:ext cx="5800434" cy="35354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E6AC6-C7C2-43C2-ADDC-8BC492D3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23" y="3632555"/>
            <a:ext cx="5768436" cy="2383317"/>
          </a:xfrm>
          <a:prstGeom prst="rect">
            <a:avLst/>
          </a:prstGeom>
        </p:spPr>
      </p:pic>
      <p:pic>
        <p:nvPicPr>
          <p:cNvPr id="3074" name="Picture 2" descr="Bildergebnis für oracledb">
            <a:extLst>
              <a:ext uri="{FF2B5EF4-FFF2-40B4-BE49-F238E27FC236}">
                <a16:creationId xmlns:a16="http://schemas.microsoft.com/office/drawing/2014/main" id="{48F7A1A7-0964-47D3-B0BC-38023AA49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65" y="246787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nodejs">
            <a:extLst>
              <a:ext uri="{FF2B5EF4-FFF2-40B4-BE49-F238E27FC236}">
                <a16:creationId xmlns:a16="http://schemas.microsoft.com/office/drawing/2014/main" id="{82205F0E-D6B9-430F-A040-CA24FDFB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29" y="2452248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ür log4j">
            <a:extLst>
              <a:ext uri="{FF2B5EF4-FFF2-40B4-BE49-F238E27FC236}">
                <a16:creationId xmlns:a16="http://schemas.microsoft.com/office/drawing/2014/main" id="{4957CF6D-F09A-49B7-8B0B-D084266C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77" y="2560282"/>
            <a:ext cx="1731679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Ein Bild, das Raum enthält.&#10;&#10;Automatisch generierte Beschreibung">
            <a:extLst>
              <a:ext uri="{FF2B5EF4-FFF2-40B4-BE49-F238E27FC236}">
                <a16:creationId xmlns:a16="http://schemas.microsoft.com/office/drawing/2014/main" id="{58770361-CEDE-4ABA-AC7D-0C3BA98C4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0F4844-6B76-4C76-B5B8-8254D674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044E-ABB1-47C7-9A7B-C08B1DB453B4}" type="datetime1">
              <a:rPr lang="de-AT" smtClean="0"/>
              <a:t>20.11.2019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EF5825C-9331-485C-BBA0-C916FE4E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236161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 - Programmierung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A745FB-E072-48F7-A4BA-E4E480E4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5" y="2127250"/>
            <a:ext cx="1824208" cy="41519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35F73F-2FC6-46B4-87FE-C0FDB8E3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48" y="2128838"/>
            <a:ext cx="4090758" cy="30797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1227306-6D21-4AA3-A296-CB1E071B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241" y="2133600"/>
            <a:ext cx="4140395" cy="21955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68B000-DDCE-4071-BB73-B13703D2B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385" y="5331922"/>
            <a:ext cx="5353251" cy="768536"/>
          </a:xfrm>
          <a:prstGeom prst="rect">
            <a:avLst/>
          </a:prstGeom>
        </p:spPr>
      </p:pic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094B0-8D33-40C0-AE76-190ED8A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C6F-4B54-4007-A148-60BCD978021E}" type="datetime1">
              <a:rPr lang="de-AT" smtClean="0"/>
              <a:t>20.11.2019</a:t>
            </a:fld>
            <a:endParaRPr lang="de-AT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BDCC09F-708E-4FE2-BD07-282C346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319449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Desktop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Anbindung</a:t>
            </a: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Webservice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Bildergebnis für javafx logo">
            <a:extLst>
              <a:ext uri="{FF2B5EF4-FFF2-40B4-BE49-F238E27FC236}">
                <a16:creationId xmlns:a16="http://schemas.microsoft.com/office/drawing/2014/main" id="{C6157121-F7B2-42CE-AA81-FF43D6BB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2250493"/>
            <a:ext cx="5629268" cy="23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8A3484-1427-49B9-9F9A-2E80F42D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441-F99F-42A1-B325-436232430178}" type="datetime1">
              <a:rPr lang="de-AT" smtClean="0">
                <a:solidFill>
                  <a:schemeClr val="bg1"/>
                </a:solidFill>
              </a:rPr>
              <a:t>20.11.2019</a:t>
            </a:fld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311A32D3-A801-47B6-AC0A-1E8555DF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557" y="6301312"/>
            <a:ext cx="6870660" cy="365125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FVisual</a:t>
            </a:r>
            <a:r>
              <a:rPr lang="de-AT" dirty="0">
                <a:solidFill>
                  <a:schemeClr val="bg1"/>
                </a:solidFill>
              </a:rPr>
              <a:t> - 5AHIF | ASS, DRA, GRF, THC</a:t>
            </a:r>
          </a:p>
        </p:txBody>
      </p:sp>
    </p:spTree>
    <p:extLst>
      <p:ext uri="{BB962C8B-B14F-4D97-AF65-F5344CB8AC3E}">
        <p14:creationId xmlns:p14="http://schemas.microsoft.com/office/powerpoint/2010/main" val="190217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67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FVisual Visualisierung von Feuerwehreinsätzen</vt:lpstr>
      <vt:lpstr>Übersicht</vt:lpstr>
      <vt:lpstr>Beschreibung</vt:lpstr>
      <vt:lpstr>Aufgabenverteilung</vt:lpstr>
      <vt:lpstr>Struktur</vt:lpstr>
      <vt:lpstr>Iteration 1</vt:lpstr>
      <vt:lpstr>Webservice - Planung</vt:lpstr>
      <vt:lpstr>Webservice - Programmierung</vt:lpstr>
      <vt:lpstr>Desktop App</vt:lpstr>
      <vt:lpstr>Phone App</vt:lpstr>
      <vt:lpstr>Vorschau Iteration 2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FVisual Visualisierung von Feuerwehreinsätzen</dc:title>
  <dc:creator>Christoph Thaler</dc:creator>
  <cp:lastModifiedBy>Christoph Thaler</cp:lastModifiedBy>
  <cp:revision>13</cp:revision>
  <dcterms:created xsi:type="dcterms:W3CDTF">2019-11-11T13:35:21Z</dcterms:created>
  <dcterms:modified xsi:type="dcterms:W3CDTF">2019-11-20T07:09:15Z</dcterms:modified>
</cp:coreProperties>
</file>