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9" r:id="rId4"/>
    <p:sldId id="275" r:id="rId5"/>
    <p:sldId id="261" r:id="rId6"/>
    <p:sldId id="277" r:id="rId7"/>
    <p:sldId id="263" r:id="rId8"/>
    <p:sldId id="264" r:id="rId9"/>
    <p:sldId id="27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4EAF5-884C-4FF2-993F-BE13E7772DF2}" v="3" dt="2019-11-20T07:55:0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2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K Sandro, 5AHIF" userId="bfabe23b-a87c-4a04-9970-110fbd8c193f" providerId="ADAL" clId="{8CD4EAF5-884C-4FF2-993F-BE13E7772DF2}"/>
    <pc:docChg chg="modSld">
      <pc:chgData name="ASSEK Sandro, 5AHIF" userId="bfabe23b-a87c-4a04-9970-110fbd8c193f" providerId="ADAL" clId="{8CD4EAF5-884C-4FF2-993F-BE13E7772DF2}" dt="2019-11-20T07:55:05.830" v="2"/>
      <pc:docMkLst>
        <pc:docMk/>
      </pc:docMkLst>
      <pc:sldChg chg="modAnim">
        <pc:chgData name="ASSEK Sandro, 5AHIF" userId="bfabe23b-a87c-4a04-9970-110fbd8c193f" providerId="ADAL" clId="{8CD4EAF5-884C-4FF2-993F-BE13E7772DF2}" dt="2019-11-20T07:55:05.830" v="2"/>
        <pc:sldMkLst>
          <pc:docMk/>
          <pc:sldMk cId="418978198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22.01.2020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22.01.2020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22.01.2020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22.01.2020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22.01.2020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22.01.2020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1A1579F-AE5D-4D9A-91EA-98EA1CD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22.01.2020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F276F1-67A6-4D48-A6E0-D10AAB2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22.01.2020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63C780-4CC9-4716-8C77-F277DF6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22.01.2020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22.01.2020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view-image.php?image=1673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Iterations</a:t>
            </a:r>
            <a:r>
              <a:rPr lang="de-DE" dirty="0"/>
              <a:t> Review: </a:t>
            </a:r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 – 5AHIF | 2019-2020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E0148-D08A-4204-A885-BBDAC1E3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  <a:endParaRPr lang="de-A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30D1F9C-481D-4F64-9E67-6B258941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4822034"/>
            <a:ext cx="1053000" cy="869950"/>
          </a:xfrm>
          <a:prstGeom prst="rect">
            <a:avLst/>
          </a:prstGeom>
        </p:spPr>
      </p:pic>
      <p:pic>
        <p:nvPicPr>
          <p:cNvPr id="7" name="Grafik 6" descr="Ein Bild, das Katze, sitzend, weiß, drinnen enthält.&#10;&#10;Automatisch generierte Beschreibung">
            <a:extLst>
              <a:ext uri="{FF2B5EF4-FFF2-40B4-BE49-F238E27FC236}">
                <a16:creationId xmlns:a16="http://schemas.microsoft.com/office/drawing/2014/main" id="{60516B12-DD73-4C9F-AC19-68E8B5BC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029" y="219378"/>
            <a:ext cx="6373722" cy="4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13874"/>
            <a:ext cx="4359785" cy="3822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Rückblick 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Umgesetztes Iteration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Webservice - Review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Desktop App - Review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Phone App - Review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Vorschau Iteration 3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715-66D2-47DE-B86C-C38B41CB72C9}" type="datetime1">
              <a:rPr lang="de-AT" smtClean="0"/>
              <a:t>22.01.2020</a:t>
            </a:fld>
            <a:endParaRPr lang="de-AT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97E552D-2603-44F0-872A-09ED23F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Iteration 1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22.01.2020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F61B-122B-4119-A35F-80B7BB7C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5D9D22-546A-472B-9CB1-94B85DDA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39" y="2172570"/>
            <a:ext cx="5813224" cy="37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Umgesetztes Iteration 2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22.01.2020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2564B8-A78A-4A5C-8771-19F69A0D2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810" y="2079895"/>
            <a:ext cx="6358836" cy="417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13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Eingabeüberprüfung</a:t>
            </a:r>
            <a:endParaRPr lang="de-AT" dirty="0"/>
          </a:p>
        </p:txBody>
      </p:sp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22.01.2020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EA1BA1-F0C2-44D3-8945-7239A062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1" y="3129654"/>
            <a:ext cx="5161341" cy="25230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C8131EA-14D1-48F2-970F-95AAC02CF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75" y="2133600"/>
            <a:ext cx="4169393" cy="405938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3F477A-6A34-4A91-9233-B39B37B9C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44" y="2249620"/>
            <a:ext cx="5301182" cy="6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Response </a:t>
            </a:r>
            <a:r>
              <a:rPr lang="de-DE" dirty="0" err="1"/>
              <a:t>Builder</a:t>
            </a:r>
            <a:endParaRPr lang="de-AT" dirty="0"/>
          </a:p>
        </p:txBody>
      </p:sp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22.01.2020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0F0688-E57A-4B62-AB76-E492546E1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0" y="2943311"/>
            <a:ext cx="4041262" cy="30391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9A3C68-26CC-414B-9345-4A6B02CF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79" y="2917226"/>
            <a:ext cx="3999486" cy="30708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63D800-2C07-41E1-B573-F117C37C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878" y="3271397"/>
            <a:ext cx="3357106" cy="2115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05F81F-A7D4-4BAC-B962-A88567AEE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50" y="2080274"/>
            <a:ext cx="4370055" cy="7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Desktop App - Review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Bildergebnis für javafx logo">
            <a:extLst>
              <a:ext uri="{FF2B5EF4-FFF2-40B4-BE49-F238E27FC236}">
                <a16:creationId xmlns:a16="http://schemas.microsoft.com/office/drawing/2014/main" id="{C6157121-F7B2-42CE-AA81-FF43D6B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250493"/>
            <a:ext cx="5629268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A3484-1427-49B9-9F9A-2E80F42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441-F99F-42A1-B325-436232430178}" type="datetime1">
              <a:rPr lang="de-AT" smtClean="0">
                <a:solidFill>
                  <a:schemeClr val="bg1"/>
                </a:solidFill>
              </a:rPr>
              <a:t>22.01.2020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311A32D3-A801-47B6-AC0A-1E8555DF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021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Phone App – Review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ildergebnis für android studio logo">
            <a:extLst>
              <a:ext uri="{FF2B5EF4-FFF2-40B4-BE49-F238E27FC236}">
                <a16:creationId xmlns:a16="http://schemas.microsoft.com/office/drawing/2014/main" id="{2FE8F43A-2AE2-4F28-B234-05CC06C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642073"/>
            <a:ext cx="5629268" cy="35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67CB4A-201A-4D2A-98DB-C26F14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A672-840E-4EAC-8BB9-963C52FC98FA}" type="datetime1">
              <a:rPr lang="de-AT" smtClean="0">
                <a:solidFill>
                  <a:schemeClr val="bg1"/>
                </a:solidFill>
              </a:rPr>
              <a:t>22.01.2020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E007903-4461-48B8-AEA7-96B5F28B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74799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Vorschau Iteration 3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22.01.2020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9CAFC3-BDDE-412A-879E-72A64220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255" y="2144684"/>
            <a:ext cx="6313900" cy="40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Iterations Review: FVisual Visualisierung von Feuerwehreinsätzen</vt:lpstr>
      <vt:lpstr>Übersicht</vt:lpstr>
      <vt:lpstr>Rückblick Iteration 1</vt:lpstr>
      <vt:lpstr>Umgesetztes Iteration 2</vt:lpstr>
      <vt:lpstr>Webservice - Eingabeüberprüfung</vt:lpstr>
      <vt:lpstr>Webservice - Response Builder</vt:lpstr>
      <vt:lpstr>Desktop App - Review</vt:lpstr>
      <vt:lpstr>Phone App – Review</vt:lpstr>
      <vt:lpstr>Vorschau Iteration 3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 Visualisierung von Feuerwehreinsätzen</dc:title>
  <dc:creator>Christoph Thaler</dc:creator>
  <cp:lastModifiedBy>Christoph THALER</cp:lastModifiedBy>
  <cp:revision>30</cp:revision>
  <dcterms:created xsi:type="dcterms:W3CDTF">2019-11-11T13:35:21Z</dcterms:created>
  <dcterms:modified xsi:type="dcterms:W3CDTF">2020-01-22T07:30:50Z</dcterms:modified>
</cp:coreProperties>
</file>