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73" r:id="rId4"/>
    <p:sldId id="274" r:id="rId5"/>
    <p:sldId id="258" r:id="rId6"/>
    <p:sldId id="259" r:id="rId7"/>
    <p:sldId id="276" r:id="rId8"/>
    <p:sldId id="277" r:id="rId9"/>
    <p:sldId id="285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4EAF5-884C-4FF2-993F-BE13E7772DF2}" v="3" dt="2019-11-20T07:55:05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SEK Sandro, 5AHIF" userId="bfabe23b-a87c-4a04-9970-110fbd8c193f" providerId="ADAL" clId="{8CD4EAF5-884C-4FF2-993F-BE13E7772DF2}"/>
    <pc:docChg chg="modSld">
      <pc:chgData name="ASSEK Sandro, 5AHIF" userId="bfabe23b-a87c-4a04-9970-110fbd8c193f" providerId="ADAL" clId="{8CD4EAF5-884C-4FF2-993F-BE13E7772DF2}" dt="2019-11-20T07:55:05.830" v="2"/>
      <pc:docMkLst>
        <pc:docMk/>
      </pc:docMkLst>
      <pc:sldChg chg="modAnim">
        <pc:chgData name="ASSEK Sandro, 5AHIF" userId="bfabe23b-a87c-4a04-9970-110fbd8c193f" providerId="ADAL" clId="{8CD4EAF5-884C-4FF2-993F-BE13E7772DF2}" dt="2019-11-20T07:55:05.830" v="2"/>
        <pc:sldMkLst>
          <pc:docMk/>
          <pc:sldMk cId="4189781987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55614-0CE3-4975-9448-A5919E5EB76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B5FA-B5B4-4EDB-8887-78419CB73DD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91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1E57-5920-42DA-9EAE-91485ADDF161}" type="datetime1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77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DB9-3B22-47D7-8499-CDC9985092C8}" type="datetime1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472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2D3-20EE-4986-973C-C0903D264152}" type="datetime1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3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6CF9-006B-435B-BF6A-66843782E72D}" type="datetime1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23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C498-6E7A-4445-8ACD-03DE89453AB0}" type="datetime1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387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32F5-4B27-42C7-AD81-6873663EF798}" type="datetime1">
              <a:rPr lang="de-AT" smtClean="0"/>
              <a:t>22.04.2020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02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B4F8-4DF7-40B9-9461-AB871E2B36BA}" type="datetime1">
              <a:rPr lang="de-AT" smtClean="0"/>
              <a:t>22.04.2020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38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1D2-664F-46F4-8BED-D8C94F16A030}" type="datetime1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1250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8212BB-4942-4E77-8B74-77BC1DBD170C}" type="datetime1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41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85573" y="6329655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E3E0B12B-FE24-4148-ADB0-68E55166DF91}" type="datetime1">
              <a:rPr lang="de-AT" smtClean="0"/>
              <a:pPr/>
              <a:t>22.04.2020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724" y="6335199"/>
            <a:ext cx="6870660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 err="1"/>
              <a:t>FVisual</a:t>
            </a:r>
            <a:r>
              <a:rPr lang="de-AT" dirty="0"/>
              <a:t> – 5AHIF | ASS, DRA, GRF, THC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02459-5AFB-4839-8B6F-CF4878500A8A}" type="datetime1">
              <a:rPr lang="de-AT" smtClean="0"/>
              <a:pPr/>
              <a:t>22.04.2020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AT" dirty="0" err="1"/>
              <a:t>FVisual</a:t>
            </a:r>
            <a:r>
              <a:rPr lang="de-AT" dirty="0"/>
              <a:t> – 5AHIF | ASS, DRA, GRF, THC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06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3B4F-DC0E-4237-8F33-692F52C68DF6}" type="datetime1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err="1"/>
              <a:t>FVisual</a:t>
            </a:r>
            <a:r>
              <a:rPr lang="de-AT"/>
              <a:t> – 5AHIF | ASS, DRA, GRF, THC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86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2CCA-8D61-433B-838D-5647A0624ED3}" type="datetime1">
              <a:rPr lang="de-AT" smtClean="0"/>
              <a:t>22.04.2020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21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3C8C-DEBA-44D1-97DD-51DA592CF2E1}" type="datetime1">
              <a:rPr lang="de-AT" smtClean="0"/>
              <a:t>22.04.2020</a:t>
            </a:fld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81A1579F-AE5D-4D9A-91EA-98EA1CDA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52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83868" y="6301311"/>
            <a:ext cx="2743200" cy="365125"/>
          </a:xfrm>
        </p:spPr>
        <p:txBody>
          <a:bodyPr/>
          <a:lstStyle/>
          <a:p>
            <a:fld id="{510D8D84-5658-4F59-AB97-308B05C9517A}" type="datetime1">
              <a:rPr lang="de-AT" smtClean="0"/>
              <a:t>22.04.2020</a:t>
            </a:fld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F276F1-67A6-4D48-A6E0-D10AAB24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51558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2E96-BEB0-406E-B769-B5F18209C117}" type="datetime1">
              <a:rPr lang="de-AT" smtClean="0"/>
              <a:t>22.04.2020</a:t>
            </a:fld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5163C780-4CC9-4716-8C77-F277DF63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85365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C1E2-B87A-4C67-AE4B-F17B8D425052}" type="datetime1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54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6" y="232757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67243" y="6301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9A6A-FB59-49B7-A0A4-71F9B6B0D0CC}" type="datetime1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557" y="630131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3269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D051F-6F75-4C54-B131-4C21BF90C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Project-Review: </a:t>
            </a:r>
            <a:r>
              <a:rPr lang="de-DE" dirty="0" err="1"/>
              <a:t>FVisual</a:t>
            </a:r>
            <a:br>
              <a:rPr lang="de-DE" dirty="0"/>
            </a:br>
            <a:r>
              <a:rPr lang="de-DE" sz="3200" dirty="0">
                <a:solidFill>
                  <a:schemeClr val="tx1">
                    <a:lumMod val="65000"/>
                  </a:schemeClr>
                </a:solidFill>
              </a:rPr>
              <a:t>Visualisierung von Feuerwehreinsätzen</a:t>
            </a:r>
            <a:endParaRPr lang="de-AT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85E16-2D62-4019-9AEB-94F5C42CB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Assek</a:t>
            </a:r>
            <a:r>
              <a:rPr lang="de-DE" dirty="0"/>
              <a:t>, </a:t>
            </a:r>
            <a:r>
              <a:rPr lang="de-DE" dirty="0" err="1"/>
              <a:t>Drabosenig</a:t>
            </a:r>
            <a:r>
              <a:rPr lang="de-DE" dirty="0"/>
              <a:t>, Graf, Thaler – 5AHIF | 2019-2020</a:t>
            </a:r>
            <a:endParaRPr lang="de-AT" dirty="0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9990E4B8-17F6-4CC4-9D63-D3AC8E53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0" y="2733709"/>
            <a:ext cx="1637428" cy="13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FEAA6-9532-4901-9F33-33E26D71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&amp; Dokumentation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C925EC-6FFE-4D37-AF11-DD7938A54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D03A48-1EB3-4C63-8C66-E08D9E65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2459-5AFB-4839-8B6F-CF4878500A8A}" type="datetime1">
              <a:rPr lang="de-AT" smtClean="0"/>
              <a:pPr/>
              <a:t>22.04.2020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AC4EF-DB39-4B24-B63D-BF3D1E46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– 5AHIF | ASS, DRA, GRF, THC</a:t>
            </a:r>
            <a:endParaRPr lang="de-AT" dirty="0"/>
          </a:p>
        </p:txBody>
      </p:sp>
      <p:pic>
        <p:nvPicPr>
          <p:cNvPr id="6" name="Grafik 5" descr="Ein Bild, das Raum enthält.&#10;&#10;Automatisch generierte Beschreibung">
            <a:extLst>
              <a:ext uri="{FF2B5EF4-FFF2-40B4-BE49-F238E27FC236}">
                <a16:creationId xmlns:a16="http://schemas.microsoft.com/office/drawing/2014/main" id="{24EDBCAD-217E-4C0A-8786-C202C05DE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8" y="2994025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7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FBECF0-F2D7-408F-82AB-ED322645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/>
              <a:t>Logisches Modell</a:t>
            </a:r>
            <a:endParaRPr lang="de-AT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DEAA2D-7008-485B-9102-4F29BBEC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7" name="Inhaltsplatzhalter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B86B0B9-7982-4CC2-8779-6BD259B97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257" y="439731"/>
            <a:ext cx="4599531" cy="5803826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46932A-DB04-4936-8010-A190B188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310313"/>
            <a:ext cx="3810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AT" sz="1050">
                <a:solidFill>
                  <a:schemeClr val="tx1"/>
                </a:solidFill>
              </a:rPr>
              <a:t>FVisual – 5AHIF | ASS, DRA, GRF, THC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F24AB7-93E5-467C-8E7B-F32344C0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7873" y="6310313"/>
            <a:ext cx="25263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3E0B12B-FE24-4148-ADB0-68E55166DF91}" type="datetime1">
              <a:rPr lang="de-AT" sz="105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22.04.2020</a:t>
            </a:fld>
            <a:endParaRPr lang="de-AT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5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FBECF0-F2D7-408F-82AB-ED322645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/>
              <a:t>Konzeptionelles Modell</a:t>
            </a:r>
            <a:endParaRPr lang="de-AT" sz="240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1457BC-C65B-4FC7-9948-BE41EFF6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2C71CE7-6606-44AB-AB7F-84DC55817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908264"/>
            <a:ext cx="6303134" cy="5010991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46932A-DB04-4936-8010-A190B188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310313"/>
            <a:ext cx="3810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AT" sz="1050">
                <a:solidFill>
                  <a:schemeClr val="tx1"/>
                </a:solidFill>
              </a:rPr>
              <a:t>FVisual – 5AHIF | ASS, DRA, GRF, THC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F24AB7-93E5-467C-8E7B-F32344C0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7873" y="6310313"/>
            <a:ext cx="25263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3E0B12B-FE24-4148-ADB0-68E55166DF91}" type="datetime1">
              <a:rPr lang="de-AT" sz="105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22.04.2020</a:t>
            </a:fld>
            <a:endParaRPr lang="de-AT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8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7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9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FBECF0-F2D7-408F-82AB-ED322645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/>
              <a:t>Domänenmodell</a:t>
            </a:r>
            <a:endParaRPr lang="de-AT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151E498-D018-42F4-9C35-3C309F4D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Inhaltsplatzhalter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959BB54-0B39-4726-821E-05297C4B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33" y="609600"/>
            <a:ext cx="5426048" cy="5608320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46932A-DB04-4936-8010-A190B188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310313"/>
            <a:ext cx="3810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AT" sz="1050">
                <a:solidFill>
                  <a:schemeClr val="tx1"/>
                </a:solidFill>
              </a:rPr>
              <a:t>FVisual – 5AHIF | ASS, DRA, GRF, THC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F24AB7-93E5-467C-8E7B-F32344C0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7873" y="6310313"/>
            <a:ext cx="25263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3E0B12B-FE24-4148-ADB0-68E55166DF91}" type="datetime1">
              <a:rPr lang="de-AT" sz="105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22.04.2020</a:t>
            </a:fld>
            <a:endParaRPr lang="de-AT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1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F1213-FB12-43FF-8CDC-2B905ED9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Product Backlog &amp; UserStory Map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7E74FB-1422-4E24-8B90-D3F2D1F7F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4F428-39B2-445F-AF59-F357BC64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2459-5AFB-4839-8B6F-CF4878500A8A}" type="datetime1">
              <a:rPr lang="de-AT" smtClean="0"/>
              <a:pPr/>
              <a:t>22.04.2020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E4A5C3-9C9F-436C-BC4A-0CAC2144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– 5AHIF | ASS, DRA, GRF, THC</a:t>
            </a:r>
            <a:endParaRPr lang="de-AT" dirty="0"/>
          </a:p>
        </p:txBody>
      </p:sp>
      <p:pic>
        <p:nvPicPr>
          <p:cNvPr id="6" name="Grafik 5" descr="Ein Bild, das Raum enthält.&#10;&#10;Automatisch generierte Beschreibung">
            <a:extLst>
              <a:ext uri="{FF2B5EF4-FFF2-40B4-BE49-F238E27FC236}">
                <a16:creationId xmlns:a16="http://schemas.microsoft.com/office/drawing/2014/main" id="{C77161FB-D58D-4A45-AD03-1988B0AF4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8" y="2994025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3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F1213-FB12-43FF-8CDC-2B905ED9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Restschnittstellendefinierung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7E74FB-1422-4E24-8B90-D3F2D1F7F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4F428-39B2-445F-AF59-F357BC64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2459-5AFB-4839-8B6F-CF4878500A8A}" type="datetime1">
              <a:rPr lang="de-AT" smtClean="0"/>
              <a:pPr/>
              <a:t>22.04.2020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E4A5C3-9C9F-436C-BC4A-0CAC2144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– 5AHIF | ASS, DRA, GRF, THC</a:t>
            </a:r>
            <a:endParaRPr lang="de-AT" dirty="0"/>
          </a:p>
        </p:txBody>
      </p:sp>
      <p:pic>
        <p:nvPicPr>
          <p:cNvPr id="6" name="Grafik 5" descr="Ein Bild, das Raum enthält.&#10;&#10;Automatisch generierte Beschreibung">
            <a:extLst>
              <a:ext uri="{FF2B5EF4-FFF2-40B4-BE49-F238E27FC236}">
                <a16:creationId xmlns:a16="http://schemas.microsoft.com/office/drawing/2014/main" id="{C77161FB-D58D-4A45-AD03-1988B0AF4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8" y="2994025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3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F1213-FB12-43FF-8CDC-2B905ED9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Reviews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7E74FB-1422-4E24-8B90-D3F2D1F7F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4F428-39B2-445F-AF59-F357BC64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2459-5AFB-4839-8B6F-CF4878500A8A}" type="datetime1">
              <a:rPr lang="de-AT" smtClean="0"/>
              <a:pPr/>
              <a:t>22.04.2020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E4A5C3-9C9F-436C-BC4A-0CAC2144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– 5AHIF | ASS, DRA, GRF, THC</a:t>
            </a:r>
            <a:endParaRPr lang="de-AT" dirty="0"/>
          </a:p>
        </p:txBody>
      </p:sp>
      <p:pic>
        <p:nvPicPr>
          <p:cNvPr id="6" name="Grafik 5" descr="Ein Bild, das Raum enthält.&#10;&#10;Automatisch generierte Beschreibung">
            <a:extLst>
              <a:ext uri="{FF2B5EF4-FFF2-40B4-BE49-F238E27FC236}">
                <a16:creationId xmlns:a16="http://schemas.microsoft.com/office/drawing/2014/main" id="{C77161FB-D58D-4A45-AD03-1988B0AF4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8" y="2994025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6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78E449-9B54-4B36-8D17-3EEFFF6F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3200" dirty="0"/>
              <a:t>Übersicht</a:t>
            </a:r>
            <a:endParaRPr lang="de-AT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04CFD-7A45-4059-95BB-FDD2761D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2113874"/>
            <a:ext cx="4359785" cy="42157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Beschreibung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Aufgabenverteilung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Struktur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Rückblick Iteration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Rückblick Iteration 2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Rückblick Iteration 3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Schwierigkeiten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Planung &amp; Dokumentation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Review</a:t>
            </a: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E5C89D-61AA-4FFA-A1C7-E88584F2B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842840"/>
            <a:ext cx="6269479" cy="5172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E9DFB-5DDE-4234-B0B6-E755CF6E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715-66D2-47DE-B86C-C38B41CB72C9}" type="datetime1">
              <a:rPr lang="de-AT" smtClean="0"/>
              <a:t>22.04.2020</a:t>
            </a:fld>
            <a:endParaRPr lang="de-AT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A97E552D-2603-44F0-872A-09ED23F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72595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5603F-9712-430F-B889-72FC9661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846F5-00B2-45BE-A0EF-D07670AF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Verwaltung von Feuerwehrstützpunkten, Mitgliedern, Fahrzeuge</a:t>
            </a:r>
          </a:p>
          <a:p>
            <a:pPr>
              <a:lnSpc>
                <a:spcPct val="200000"/>
              </a:lnSpc>
            </a:pPr>
            <a:r>
              <a:rPr lang="de-AT" dirty="0"/>
              <a:t>Visualisierung von Feuerwehrstützpunkte</a:t>
            </a:r>
          </a:p>
          <a:p>
            <a:pPr>
              <a:lnSpc>
                <a:spcPct val="200000"/>
              </a:lnSpc>
            </a:pPr>
            <a:r>
              <a:rPr lang="de-AT" dirty="0"/>
              <a:t>Visualisierung von Feuerwehreinsätze</a:t>
            </a:r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E5C28AD2-44EB-498E-BC9A-AF1A9257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08C637-6F38-4751-BD2C-1207A486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DF4-17DA-445A-B4EB-0C8878CF7909}" type="datetime1">
              <a:rPr lang="de-AT" smtClean="0"/>
              <a:t>22.04.2020</a:t>
            </a:fld>
            <a:endParaRPr lang="de-AT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055525-1E67-40C9-B16C-6547E926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05261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99129-4F5B-45D0-A6B4-3291D721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Aufgabenverteilung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00AFC-ABB9-4364-8B10-0E8B4CA3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/>
              <a:t>JavaFX Applikation(Verwaltung): ASSEK Sandro, GRAF Florian</a:t>
            </a:r>
          </a:p>
          <a:p>
            <a:pPr>
              <a:lnSpc>
                <a:spcPct val="200000"/>
              </a:lnSpc>
            </a:pPr>
            <a:r>
              <a:rPr lang="de-DE" dirty="0"/>
              <a:t>Android App(Visualisierung): DRABOSENIG Andreas</a:t>
            </a:r>
          </a:p>
          <a:p>
            <a:pPr>
              <a:lnSpc>
                <a:spcPct val="200000"/>
              </a:lnSpc>
            </a:pPr>
            <a:r>
              <a:rPr lang="de-DE" dirty="0"/>
              <a:t>Backend (Webservices, Database, etc.): THALER Christoph</a:t>
            </a:r>
          </a:p>
          <a:p>
            <a:pPr>
              <a:lnSpc>
                <a:spcPct val="200000"/>
              </a:lnSpc>
            </a:pPr>
            <a:r>
              <a:rPr lang="de-DE" dirty="0"/>
              <a:t>Logo &amp; Grafikdesign: GRAF Florian</a:t>
            </a:r>
          </a:p>
          <a:p>
            <a:pPr>
              <a:lnSpc>
                <a:spcPct val="200000"/>
              </a:lnSpc>
            </a:pPr>
            <a:endParaRPr lang="de-AT" dirty="0"/>
          </a:p>
          <a:p>
            <a:pPr marL="0" indent="0">
              <a:lnSpc>
                <a:spcPct val="200000"/>
              </a:lnSpc>
              <a:buNone/>
            </a:pPr>
            <a:endParaRPr lang="de-AT" dirty="0"/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CAB98B69-FF79-48D1-993D-3A3EDB586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B6B528-949A-4592-B73B-22E568B0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D81-6286-4848-9DA9-60D48AC3C1DF}" type="datetime1">
              <a:rPr lang="de-AT" smtClean="0"/>
              <a:t>22.04.2020</a:t>
            </a:fld>
            <a:endParaRPr lang="de-A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939B4-8655-4DF8-9E20-16CE2B9B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4309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D493C-ABE0-443E-AA9F-B7F28CA4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  <a:endParaRPr lang="de-AT" dirty="0"/>
          </a:p>
        </p:txBody>
      </p:sp>
      <p:sp>
        <p:nvSpPr>
          <p:cNvPr id="4" name="Flussdiagramm: Magnetplattenspeicher 1">
            <a:extLst>
              <a:ext uri="{FF2B5EF4-FFF2-40B4-BE49-F238E27FC236}">
                <a16:creationId xmlns:a16="http://schemas.microsoft.com/office/drawing/2014/main" id="{201BCE86-E5B4-463F-BC05-D02DDB65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123" y="2219936"/>
            <a:ext cx="1847850" cy="1633538"/>
          </a:xfrm>
          <a:prstGeom prst="flowChartMagneticDisk">
            <a:avLst/>
          </a:prstGeom>
          <a:solidFill>
            <a:srgbClr val="E1D64B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Würfel 2">
            <a:extLst>
              <a:ext uri="{FF2B5EF4-FFF2-40B4-BE49-F238E27FC236}">
                <a16:creationId xmlns:a16="http://schemas.microsoft.com/office/drawing/2014/main" id="{47275134-BA09-4F04-9C2F-882904E7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177" y="2169232"/>
            <a:ext cx="1809750" cy="1552575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WEBSERVICE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5F1A1D3D-591F-46DC-8B6F-4DEE1E206EF1}"/>
              </a:ext>
            </a:extLst>
          </p:cNvPr>
          <p:cNvSpPr/>
          <p:nvPr/>
        </p:nvSpPr>
        <p:spPr>
          <a:xfrm>
            <a:off x="4647990" y="2831917"/>
            <a:ext cx="1928552" cy="40957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  <p:sp>
        <p:nvSpPr>
          <p:cNvPr id="7" name="Flussdiagramm: Zentralspeicher 4">
            <a:extLst>
              <a:ext uri="{FF2B5EF4-FFF2-40B4-BE49-F238E27FC236}">
                <a16:creationId xmlns:a16="http://schemas.microsoft.com/office/drawing/2014/main" id="{F2257FD8-0AF0-4D8F-A523-36999D052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212" y="4481524"/>
            <a:ext cx="2143298" cy="1635877"/>
          </a:xfrm>
          <a:prstGeom prst="flowChartInternalStorag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COMPUTER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ussdiagramm: Vordefinierter Prozess 5">
            <a:extLst>
              <a:ext uri="{FF2B5EF4-FFF2-40B4-BE49-F238E27FC236}">
                <a16:creationId xmlns:a16="http://schemas.microsoft.com/office/drawing/2014/main" id="{AFDEC148-6237-40FD-A4D0-C29F4FB3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173" y="4481524"/>
            <a:ext cx="1523754" cy="1723770"/>
          </a:xfrm>
          <a:prstGeom prst="flowChartPredefinedProcess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PHONE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Pfeil: gestreift nach rechts 8">
            <a:extLst>
              <a:ext uri="{FF2B5EF4-FFF2-40B4-BE49-F238E27FC236}">
                <a16:creationId xmlns:a16="http://schemas.microsoft.com/office/drawing/2014/main" id="{FC73BFBF-6F2A-48EE-BE1C-D64FEB8EEF6D}"/>
              </a:ext>
            </a:extLst>
          </p:cNvPr>
          <p:cNvSpPr/>
          <p:nvPr/>
        </p:nvSpPr>
        <p:spPr>
          <a:xfrm rot="5400000">
            <a:off x="7491164" y="3846480"/>
            <a:ext cx="613771" cy="48260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A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A6163E1F-96A6-4176-A2D7-A71D642E076D}"/>
              </a:ext>
            </a:extLst>
          </p:cNvPr>
          <p:cNvSpPr/>
          <p:nvPr/>
        </p:nvSpPr>
        <p:spPr>
          <a:xfrm rot="19956685">
            <a:off x="4839337" y="3990559"/>
            <a:ext cx="1829844" cy="38415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139698A-7B42-4581-91F7-40EBBF66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223BEBC9-1428-4ADA-868D-F15768E9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AT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de-AT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AT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22AC79F-044B-4B4C-A185-0BDAF6BE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Grafik 1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687FEF9-F092-4116-9F24-413DF686D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6DC49B-6BC9-4D35-B8D3-0219742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D73-5E69-4FF5-B396-E0B8F94433EA}" type="datetime1">
              <a:rPr lang="de-AT" smtClean="0"/>
              <a:t>22.04.2020</a:t>
            </a:fld>
            <a:endParaRPr lang="de-AT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1E0DD6D5-4EF3-44CC-A95C-D7061C37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pic>
        <p:nvPicPr>
          <p:cNvPr id="20" name="Picture 2" descr="Bildergebnis für oracledb">
            <a:extLst>
              <a:ext uri="{FF2B5EF4-FFF2-40B4-BE49-F238E27FC236}">
                <a16:creationId xmlns:a16="http://schemas.microsoft.com/office/drawing/2014/main" id="{62490D5C-9EB9-45CB-8781-B954E371F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717" y="2558292"/>
            <a:ext cx="774453" cy="77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Bildergebnis für nodejs">
            <a:extLst>
              <a:ext uri="{FF2B5EF4-FFF2-40B4-BE49-F238E27FC236}">
                <a16:creationId xmlns:a16="http://schemas.microsoft.com/office/drawing/2014/main" id="{86F73DE5-AF33-4E86-B1BF-08E547BF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507" y="2463209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Bildergebnis für log4j">
            <a:extLst>
              <a:ext uri="{FF2B5EF4-FFF2-40B4-BE49-F238E27FC236}">
                <a16:creationId xmlns:a16="http://schemas.microsoft.com/office/drawing/2014/main" id="{EDA88493-4B58-44A4-BD9C-1073251D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287" y="2634312"/>
            <a:ext cx="1452524" cy="55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ildergebnis für javafx logo">
            <a:extLst>
              <a:ext uri="{FF2B5EF4-FFF2-40B4-BE49-F238E27FC236}">
                <a16:creationId xmlns:a16="http://schemas.microsoft.com/office/drawing/2014/main" id="{BF5C3032-FB65-4E9B-93EF-EC29270BD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428" y="4375806"/>
            <a:ext cx="1471076" cy="61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551945-C1F5-487D-AF65-9C441F04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243" y="2684561"/>
            <a:ext cx="1120974" cy="83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ildergebnis für android studio logo">
            <a:extLst>
              <a:ext uri="{FF2B5EF4-FFF2-40B4-BE49-F238E27FC236}">
                <a16:creationId xmlns:a16="http://schemas.microsoft.com/office/drawing/2014/main" id="{3870A4B2-E4FD-49A3-AD96-A986B603D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4702" y="4769106"/>
            <a:ext cx="2022471" cy="128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Maps Platform | Google Developers">
            <a:extLst>
              <a:ext uri="{FF2B5EF4-FFF2-40B4-BE49-F238E27FC236}">
                <a16:creationId xmlns:a16="http://schemas.microsoft.com/office/drawing/2014/main" id="{27581C6A-66E4-4093-BAA3-F9B883A7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27" y="5156667"/>
            <a:ext cx="774825" cy="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Maps Platform | Google Developers">
            <a:extLst>
              <a:ext uri="{FF2B5EF4-FFF2-40B4-BE49-F238E27FC236}">
                <a16:creationId xmlns:a16="http://schemas.microsoft.com/office/drawing/2014/main" id="{2DBE2DE4-6359-4EE1-9E50-D86144AE8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679" y="5143158"/>
            <a:ext cx="684903" cy="68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8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3B04-B2AE-45FA-ACE1-592F1F0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Iteration 1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52D3A-01A6-409D-BA88-38D9622C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45E-1167-4E4A-845B-F43812F78FA0}" type="datetime1">
              <a:rPr lang="de-AT" smtClean="0"/>
              <a:t>22.04.2020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2F61B-122B-4119-A35F-80B7BB7C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1BB6DC-C892-4671-B8F5-47C403E2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A5D9D22-546A-472B-9CB1-94B85DDA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389" y="2066930"/>
            <a:ext cx="6537723" cy="42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8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3B04-B2AE-45FA-ACE1-592F1F0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Iteration 2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52D3A-01A6-409D-BA88-38D9622C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45E-1167-4E4A-845B-F43812F78FA0}" type="datetime1">
              <a:rPr lang="de-AT" smtClean="0"/>
              <a:t>22.04.2020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77730-AF3F-464D-A23B-5C5CE743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1BB6DC-C892-4671-B8F5-47C403E2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2564B8-A78A-4A5C-8771-19F69A0D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33" y="2121990"/>
            <a:ext cx="6358836" cy="417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19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3B04-B2AE-45FA-ACE1-592F1F0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Iteration 3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52D3A-01A6-409D-BA88-38D9622C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45E-1167-4E4A-845B-F43812F78FA0}" type="datetime1">
              <a:rPr lang="de-AT" smtClean="0"/>
              <a:t>22.04.2020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77730-AF3F-464D-A23B-5C5CE743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1BB6DC-C892-4671-B8F5-47C403E2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4187356-6DA4-4603-82D9-43B53D03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476" y="2063229"/>
            <a:ext cx="6243550" cy="42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1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19DCF-0BE4-4D54-9A39-F3ED5773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898998-3465-4EB0-9207-C6A44D8C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871" y="2229506"/>
            <a:ext cx="9613861" cy="3599316"/>
          </a:xfrm>
        </p:spPr>
        <p:txBody>
          <a:bodyPr/>
          <a:lstStyle/>
          <a:p>
            <a:r>
              <a:rPr lang="de-DE" dirty="0"/>
              <a:t>Google Maps API Phone</a:t>
            </a:r>
          </a:p>
          <a:p>
            <a:r>
              <a:rPr lang="de-DE" dirty="0"/>
              <a:t>Google Maps API Desktop</a:t>
            </a:r>
          </a:p>
          <a:p>
            <a:r>
              <a:rPr lang="de-DE" dirty="0" err="1"/>
              <a:t>Progressbar</a:t>
            </a:r>
            <a:r>
              <a:rPr lang="de-DE" dirty="0"/>
              <a:t> mit Threadunterstützung</a:t>
            </a:r>
          </a:p>
          <a:p>
            <a:r>
              <a:rPr lang="de-DE" dirty="0" err="1"/>
              <a:t>oracledb</a:t>
            </a:r>
            <a:r>
              <a:rPr lang="de-DE" dirty="0"/>
              <a:t> für </a:t>
            </a:r>
            <a:r>
              <a:rPr lang="de-DE" dirty="0" err="1"/>
              <a:t>nodejs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257B0B-F5DC-4D9F-A1C4-61D4843E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B12B-FE24-4148-ADB0-68E55166DF91}" type="datetime1">
              <a:rPr lang="de-AT" smtClean="0"/>
              <a:pPr/>
              <a:t>22.04.2020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0A2DA-75B2-4DE7-BE78-7E8B3DCF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– 5AHIF | ASS, DRA, GRF, THC</a:t>
            </a:r>
            <a:endParaRPr lang="de-AT" dirty="0"/>
          </a:p>
        </p:txBody>
      </p:sp>
      <p:pic>
        <p:nvPicPr>
          <p:cNvPr id="6" name="Grafik 5" descr="Ein Bild, das Raum enthält.&#10;&#10;Automatisch generierte Beschreibung">
            <a:extLst>
              <a:ext uri="{FF2B5EF4-FFF2-40B4-BE49-F238E27FC236}">
                <a16:creationId xmlns:a16="http://schemas.microsoft.com/office/drawing/2014/main" id="{E9AE5580-4D81-4F48-B0AB-2036713BC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04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75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Berlin</vt:lpstr>
      <vt:lpstr>Project-Review: FVisual Visualisierung von Feuerwehreinsätzen</vt:lpstr>
      <vt:lpstr>Übersicht</vt:lpstr>
      <vt:lpstr>Beschreibung</vt:lpstr>
      <vt:lpstr>Aufgabenverteilung</vt:lpstr>
      <vt:lpstr>Struktur</vt:lpstr>
      <vt:lpstr>Rückblick Iteration 1</vt:lpstr>
      <vt:lpstr>Rückblick Iteration 2</vt:lpstr>
      <vt:lpstr>Rückblick Iteration 3</vt:lpstr>
      <vt:lpstr>Schwierigkeiten</vt:lpstr>
      <vt:lpstr>Planung &amp; Dokumentation</vt:lpstr>
      <vt:lpstr>Logisches Modell</vt:lpstr>
      <vt:lpstr>Konzeptionelles Modell</vt:lpstr>
      <vt:lpstr>Domänenmodell</vt:lpstr>
      <vt:lpstr>Product Backlog &amp; UserStory Map</vt:lpstr>
      <vt:lpstr>Restschnittstellendefinierung</vt:lpstr>
      <vt:lpstr>Reviews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Project-Review: FVisual Visualisierung von Feuerwehreinsätzen</dc:title>
  <dc:creator>Christoph Thaler</dc:creator>
  <cp:lastModifiedBy>Christoph Thaler</cp:lastModifiedBy>
  <cp:revision>9</cp:revision>
  <dcterms:created xsi:type="dcterms:W3CDTF">2020-04-22T00:03:43Z</dcterms:created>
  <dcterms:modified xsi:type="dcterms:W3CDTF">2020-04-22T06:57:57Z</dcterms:modified>
</cp:coreProperties>
</file>