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79" r:id="rId4"/>
    <p:sldId id="274" r:id="rId5"/>
    <p:sldId id="261" r:id="rId6"/>
    <p:sldId id="278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D4EAF5-884C-4FF2-993F-BE13E7772DF2}" v="3" dt="2019-11-20T07:55:05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SEK Sandro, 5AHIF" userId="bfabe23b-a87c-4a04-9970-110fbd8c193f" providerId="ADAL" clId="{8CD4EAF5-884C-4FF2-993F-BE13E7772DF2}"/>
    <pc:docChg chg="modSld">
      <pc:chgData name="ASSEK Sandro, 5AHIF" userId="bfabe23b-a87c-4a04-9970-110fbd8c193f" providerId="ADAL" clId="{8CD4EAF5-884C-4FF2-993F-BE13E7772DF2}" dt="2019-11-20T07:55:05.830" v="2"/>
      <pc:docMkLst>
        <pc:docMk/>
      </pc:docMkLst>
      <pc:sldChg chg="modAnim">
        <pc:chgData name="ASSEK Sandro, 5AHIF" userId="bfabe23b-a87c-4a04-9970-110fbd8c193f" providerId="ADAL" clId="{8CD4EAF5-884C-4FF2-993F-BE13E7772DF2}" dt="2019-11-20T07:55:05.830" v="2"/>
        <pc:sldMkLst>
          <pc:docMk/>
          <pc:sldMk cId="4189781987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55614-0CE3-4975-9448-A5919E5EB76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BB5FA-B5B4-4EDB-8887-78419CB73DD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391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1E57-5920-42DA-9EAE-91485ADDF161}" type="datetime1">
              <a:rPr lang="de-AT" smtClean="0"/>
              <a:t>22.04.2020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577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3DB9-3B22-47D7-8499-CDC9985092C8}" type="datetime1">
              <a:rPr lang="de-AT" smtClean="0"/>
              <a:t>22.04.2020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472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2D3-20EE-4986-973C-C0903D264152}" type="datetime1">
              <a:rPr lang="de-AT" smtClean="0"/>
              <a:t>22.04.2020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38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6CF9-006B-435B-BF6A-66843782E72D}" type="datetime1">
              <a:rPr lang="de-AT" smtClean="0"/>
              <a:t>22.04.2020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23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C498-6E7A-4445-8ACD-03DE89453AB0}" type="datetime1">
              <a:rPr lang="de-AT" smtClean="0"/>
              <a:t>22.04.2020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0387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32F5-4B27-42C7-AD81-6873663EF798}" type="datetime1">
              <a:rPr lang="de-AT" smtClean="0"/>
              <a:t>22.04.2020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102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B4F8-4DF7-40B9-9461-AB871E2B36BA}" type="datetime1">
              <a:rPr lang="de-AT" smtClean="0"/>
              <a:t>22.04.2020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938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1D2-664F-46F4-8BED-D8C94F16A030}" type="datetime1">
              <a:rPr lang="de-AT" smtClean="0"/>
              <a:t>22.04.2020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1250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88212BB-4942-4E77-8B74-77BC1DBD170C}" type="datetime1">
              <a:rPr lang="de-AT" smtClean="0"/>
              <a:t>22.04.2020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413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85573" y="6329655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E3E0B12B-FE24-4148-ADB0-68E55166DF91}" type="datetime1">
              <a:rPr lang="de-AT" smtClean="0"/>
              <a:pPr/>
              <a:t>22.04.2020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3724" y="6335199"/>
            <a:ext cx="6870660" cy="365125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 err="1"/>
              <a:t>FVisual</a:t>
            </a:r>
            <a:r>
              <a:rPr lang="de-AT" dirty="0"/>
              <a:t> – 5AHIF | ASS, DRA, GRF, THC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9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BE502459-5AFB-4839-8B6F-CF4878500A8A}" type="datetime1">
              <a:rPr lang="de-AT" smtClean="0"/>
              <a:pPr/>
              <a:t>22.04.2020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de-AT" dirty="0" err="1"/>
              <a:t>FVisual</a:t>
            </a:r>
            <a:r>
              <a:rPr lang="de-AT" dirty="0"/>
              <a:t> – 5AHIF | ASS, DRA, GRF, THC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06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3B4F-DC0E-4237-8F33-692F52C68DF6}" type="datetime1">
              <a:rPr lang="de-AT" smtClean="0"/>
              <a:t>22.04.2020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err="1"/>
              <a:t>FVisual</a:t>
            </a:r>
            <a:r>
              <a:rPr lang="de-AT"/>
              <a:t> – 5AHIF | ASS, DRA, GRF, THC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865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2CCA-8D61-433B-838D-5647A0624ED3}" type="datetime1">
              <a:rPr lang="de-AT" smtClean="0"/>
              <a:t>22.04.2020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21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3C8C-DEBA-44D1-97DD-51DA592CF2E1}" type="datetime1">
              <a:rPr lang="de-AT" smtClean="0"/>
              <a:t>22.04.2020</a:t>
            </a:fld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81A1579F-AE5D-4D9A-91EA-98EA1CDA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5261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283868" y="6301311"/>
            <a:ext cx="2743200" cy="365125"/>
          </a:xfrm>
        </p:spPr>
        <p:txBody>
          <a:bodyPr/>
          <a:lstStyle/>
          <a:p>
            <a:fld id="{510D8D84-5658-4F59-AB97-308B05C9517A}" type="datetime1">
              <a:rPr lang="de-AT" smtClean="0"/>
              <a:t>22.04.2020</a:t>
            </a:fld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AF276F1-67A6-4D48-A6E0-D10AAB24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51558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2E96-BEB0-406E-B769-B5F18209C117}" type="datetime1">
              <a:rPr lang="de-AT" smtClean="0"/>
              <a:t>22.04.2020</a:t>
            </a:fld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5163C780-4CC9-4716-8C77-F277DF63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285365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C1E2-B87A-4C67-AE4B-F17B8D425052}" type="datetime1">
              <a:rPr lang="de-AT" smtClean="0"/>
              <a:t>22.04.2020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544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6" y="232757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67243" y="6301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9A6A-FB59-49B7-A0A4-71F9B6B0D0CC}" type="datetime1">
              <a:rPr lang="de-AT" smtClean="0"/>
              <a:t>22.04.2020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557" y="6301312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3269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D051F-6F75-4C54-B131-4C21BF90C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Backend - </a:t>
            </a:r>
            <a:r>
              <a:rPr lang="de-DE" dirty="0" err="1"/>
              <a:t>FVisual</a:t>
            </a:r>
            <a:br>
              <a:rPr lang="de-DE" dirty="0"/>
            </a:br>
            <a:r>
              <a:rPr lang="de-DE" sz="3200" dirty="0">
                <a:solidFill>
                  <a:schemeClr val="tx1">
                    <a:lumMod val="65000"/>
                  </a:schemeClr>
                </a:solidFill>
              </a:rPr>
              <a:t>Datenbank und Webservice</a:t>
            </a:r>
            <a:endParaRPr lang="de-AT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9990E4B8-17F6-4CC4-9D63-D3AC8E53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50" y="2733709"/>
            <a:ext cx="1637428" cy="1352783"/>
          </a:xfrm>
          <a:prstGeom prst="rect">
            <a:avLst/>
          </a:prstGeom>
        </p:spPr>
      </p:pic>
      <p:sp>
        <p:nvSpPr>
          <p:cNvPr id="6" name="Untertitel 5">
            <a:extLst>
              <a:ext uri="{FF2B5EF4-FFF2-40B4-BE49-F238E27FC236}">
                <a16:creationId xmlns:a16="http://schemas.microsoft.com/office/drawing/2014/main" id="{D994FF58-B372-43F6-AC89-1A0F217D6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Thaler Christoph | 5AHIF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275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78E449-9B54-4B36-8D17-3EEFFF6F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dirty="0"/>
              <a:t>Übersicht</a:t>
            </a:r>
            <a:endParaRPr lang="de-AT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04CFD-7A45-4059-95BB-FDD2761D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51" y="2336873"/>
            <a:ext cx="4072659" cy="35993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Allgemein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 err="1"/>
              <a:t>Logging</a:t>
            </a:r>
            <a:r>
              <a:rPr lang="de-DE" sz="2800" dirty="0"/>
              <a:t> – Log4JS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Eingabeüberprüfung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 err="1"/>
              <a:t>Errorhandling</a:t>
            </a:r>
            <a:endParaRPr lang="de-DE" sz="2800" dirty="0"/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Response </a:t>
            </a:r>
            <a:r>
              <a:rPr lang="de-DE" sz="2800" dirty="0" err="1"/>
              <a:t>Builder</a:t>
            </a:r>
            <a:endParaRPr lang="de-DE" sz="28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E5C89D-61AA-4FFA-A1C7-E88584F2B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842840"/>
            <a:ext cx="6269479" cy="5172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A97E552D-2603-44F0-872A-09ED23F0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310313"/>
            <a:ext cx="3810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AT" sz="1050" dirty="0" err="1">
                <a:solidFill>
                  <a:schemeClr val="tx1"/>
                </a:solidFill>
              </a:rPr>
              <a:t>FVisual</a:t>
            </a:r>
            <a:r>
              <a:rPr lang="de-AT" sz="1050" dirty="0">
                <a:solidFill>
                  <a:schemeClr val="tx1"/>
                </a:solidFill>
              </a:rPr>
              <a:t> - 5AHIF | ASS, DRA, GRF, THC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2E9DFB-5DDE-4234-B0B6-E755CF6E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7873" y="6310313"/>
            <a:ext cx="25263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B51715-66D2-47DE-B86C-C38B41CB72C9}" type="datetime1">
              <a:rPr lang="de-AT" sz="1050">
                <a:solidFill>
                  <a:prstClr val="white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22.04.2020</a:t>
            </a:fld>
            <a:endParaRPr lang="de-AT" sz="105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95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742D8-2AB8-46B0-87AC-4E8836DF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E6B7A-CDC3-4F01-A4A6-582660D8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B12B-FE24-4148-ADB0-68E55166DF91}" type="datetime1">
              <a:rPr lang="de-AT" smtClean="0"/>
              <a:pPr/>
              <a:t>22.04.2020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1F4CF9-BB91-44A0-95EB-561617B0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– 5AHIF | ASS, DRA, GRF, THC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08A3DAD-BB65-4C17-AE6D-5A95AB6CC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31" y="2187798"/>
            <a:ext cx="1803705" cy="3951337"/>
          </a:xfrm>
          <a:prstGeom prst="rect">
            <a:avLst/>
          </a:prstGeom>
        </p:spPr>
      </p:pic>
      <p:pic>
        <p:nvPicPr>
          <p:cNvPr id="7" name="Grafik 6" descr="Ein Bild, das Raum enthält.&#10;&#10;Automatisch generierte Beschreibung">
            <a:extLst>
              <a:ext uri="{FF2B5EF4-FFF2-40B4-BE49-F238E27FC236}">
                <a16:creationId xmlns:a16="http://schemas.microsoft.com/office/drawing/2014/main" id="{C327E05C-6212-4C72-8D46-AA05569A1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CCA4ABC-B1D6-47CB-AAC3-9A9B14672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944" y="2187798"/>
            <a:ext cx="4509265" cy="40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1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4EDA4-E728-48E1-89E0-31F27062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Logging</a:t>
            </a:r>
            <a:r>
              <a:rPr lang="de-DE" dirty="0"/>
              <a:t> – Log4JS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B37377-4A21-45E2-A7C4-051047E0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B12B-FE24-4148-ADB0-68E55166DF91}" type="datetime1">
              <a:rPr lang="de-AT" smtClean="0"/>
              <a:pPr/>
              <a:t>22.04.2020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2A48C1-A374-47FF-8014-F9574D9D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– 5AHIF | ASS, DRA, GRF, THC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E31FAF-A3CE-4E59-BA28-47F5D413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74" y="2466554"/>
            <a:ext cx="9763722" cy="2994208"/>
          </a:xfrm>
          <a:prstGeom prst="rect">
            <a:avLst/>
          </a:prstGeom>
        </p:spPr>
      </p:pic>
      <p:pic>
        <p:nvPicPr>
          <p:cNvPr id="8" name="Grafik 7" descr="Ein Bild, das Raum enthält.&#10;&#10;Automatisch generierte Beschreibung">
            <a:extLst>
              <a:ext uri="{FF2B5EF4-FFF2-40B4-BE49-F238E27FC236}">
                <a16:creationId xmlns:a16="http://schemas.microsoft.com/office/drawing/2014/main" id="{EA3875B6-ECAA-4A58-B8EE-89FF4ED49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0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F2F25-6B82-4248-9A86-8F36B495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Eingabeüberprüfung &amp; Error-Handling</a:t>
            </a:r>
            <a:endParaRPr lang="de-AT" dirty="0"/>
          </a:p>
        </p:txBody>
      </p:sp>
      <p:pic>
        <p:nvPicPr>
          <p:cNvPr id="8" name="Grafik 7" descr="Ein Bild, das Raum enthält.&#10;&#10;Automatisch generierte Beschreibung">
            <a:extLst>
              <a:ext uri="{FF2B5EF4-FFF2-40B4-BE49-F238E27FC236}">
                <a16:creationId xmlns:a16="http://schemas.microsoft.com/office/drawing/2014/main" id="{ECFC5393-EC37-4521-B890-E74E4A86D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C094B0-8D33-40C0-AE76-190ED8AC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9C6F-4B54-4007-A148-60BCD978021E}" type="datetime1">
              <a:rPr lang="de-AT" smtClean="0"/>
              <a:t>22.04.2020</a:t>
            </a:fld>
            <a:endParaRPr lang="de-AT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0BDCC09F-708E-4FE2-BD07-282C3462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EEA1BA1-F0C2-44D3-8945-7239A0624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838" y="2901790"/>
            <a:ext cx="5161341" cy="252300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C8131EA-14D1-48F2-970F-95AAC02CF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998" y="2133600"/>
            <a:ext cx="4169393" cy="40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9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F2F25-6B82-4248-9A86-8F36B495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Response </a:t>
            </a:r>
            <a:r>
              <a:rPr lang="de-DE" dirty="0" err="1"/>
              <a:t>Builder</a:t>
            </a:r>
            <a:r>
              <a:rPr lang="de-DE" dirty="0"/>
              <a:t> – Feature 1</a:t>
            </a:r>
            <a:endParaRPr lang="de-AT" dirty="0"/>
          </a:p>
        </p:txBody>
      </p:sp>
      <p:pic>
        <p:nvPicPr>
          <p:cNvPr id="8" name="Grafik 7" descr="Ein Bild, das Raum enthält.&#10;&#10;Automatisch generierte Beschreibung">
            <a:extLst>
              <a:ext uri="{FF2B5EF4-FFF2-40B4-BE49-F238E27FC236}">
                <a16:creationId xmlns:a16="http://schemas.microsoft.com/office/drawing/2014/main" id="{ECFC5393-EC37-4521-B890-E74E4A86D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C094B0-8D33-40C0-AE76-190ED8AC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9C6F-4B54-4007-A148-60BCD978021E}" type="datetime1">
              <a:rPr lang="de-AT" smtClean="0"/>
              <a:t>22.04.2020</a:t>
            </a:fld>
            <a:endParaRPr lang="de-AT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0BDCC09F-708E-4FE2-BD07-282C3462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AA2E639-0DA7-4BD0-8692-58DB349C3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689" r="61799" b="5600"/>
          <a:stretch/>
        </p:blipFill>
        <p:spPr>
          <a:xfrm>
            <a:off x="8764926" y="3846604"/>
            <a:ext cx="2871480" cy="152010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0598FCC-F794-4649-A25C-C932300CA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68" y="2886220"/>
            <a:ext cx="8198759" cy="24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8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F2F25-6B82-4248-9A86-8F36B495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Response </a:t>
            </a:r>
            <a:r>
              <a:rPr lang="de-DE" dirty="0" err="1"/>
              <a:t>Builder</a:t>
            </a:r>
            <a:r>
              <a:rPr lang="de-DE" dirty="0"/>
              <a:t> – Feature 2</a:t>
            </a:r>
            <a:endParaRPr lang="de-AT" dirty="0"/>
          </a:p>
        </p:txBody>
      </p:sp>
      <p:pic>
        <p:nvPicPr>
          <p:cNvPr id="8" name="Grafik 7" descr="Ein Bild, das Raum enthält.&#10;&#10;Automatisch generierte Beschreibung">
            <a:extLst>
              <a:ext uri="{FF2B5EF4-FFF2-40B4-BE49-F238E27FC236}">
                <a16:creationId xmlns:a16="http://schemas.microsoft.com/office/drawing/2014/main" id="{ECFC5393-EC37-4521-B890-E74E4A86D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C094B0-8D33-40C0-AE76-190ED8AC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9C6F-4B54-4007-A148-60BCD978021E}" type="datetime1">
              <a:rPr lang="de-AT" smtClean="0"/>
              <a:t>22.04.2020</a:t>
            </a:fld>
            <a:endParaRPr lang="de-AT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0BDCC09F-708E-4FE2-BD07-282C3462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40F0688-E57A-4B62-AB76-E492546E1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10" y="2943311"/>
            <a:ext cx="4041262" cy="30391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89A3C68-26CC-414B-9345-4A6B02CFE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479" y="2917226"/>
            <a:ext cx="3999486" cy="307081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163D800-2C07-41E1-B573-F117C37C6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878" y="3271397"/>
            <a:ext cx="3357106" cy="21152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105F81F-A7D4-4BAC-B962-A88567AEE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50" y="2080274"/>
            <a:ext cx="4370055" cy="7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481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25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Backend - FVisual Datenbank und Webservice</vt:lpstr>
      <vt:lpstr>Übersicht</vt:lpstr>
      <vt:lpstr>Allgemein</vt:lpstr>
      <vt:lpstr>Logging – Log4JS</vt:lpstr>
      <vt:lpstr>Eingabeüberprüfung &amp; Error-Handling</vt:lpstr>
      <vt:lpstr>Response Builder – Feature 1</vt:lpstr>
      <vt:lpstr>Response Builder – Feature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- FVisual Datenbank und Webservice</dc:title>
  <dc:creator>Christoph Thaler</dc:creator>
  <cp:lastModifiedBy>Christoph Thaler</cp:lastModifiedBy>
  <cp:revision>1</cp:revision>
  <dcterms:created xsi:type="dcterms:W3CDTF">2020-04-21T23:30:07Z</dcterms:created>
  <dcterms:modified xsi:type="dcterms:W3CDTF">2020-04-21T23:35:45Z</dcterms:modified>
</cp:coreProperties>
</file>