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72" r:id="rId8"/>
    <p:sldId id="260" r:id="rId9"/>
    <p:sldId id="261" r:id="rId10"/>
    <p:sldId id="263" r:id="rId11"/>
    <p:sldId id="268" r:id="rId12"/>
    <p:sldId id="267" r:id="rId13"/>
    <p:sldId id="269" r:id="rId14"/>
    <p:sldId id="270" r:id="rId15"/>
    <p:sldId id="271" r:id="rId16"/>
    <p:sldId id="264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4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7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7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38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3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25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1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0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6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1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3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4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CFA3-B232-45B5-83FD-4888F027D23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CF7-B71A-43A1-942F-0EF74A2DA0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26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view-image.php?image=1673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051F-6F75-4C54-B131-4C21BF90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FVisual</a:t>
            </a:r>
            <a:br>
              <a:rPr lang="de-DE" dirty="0"/>
            </a:br>
            <a:r>
              <a:rPr lang="de-DE" sz="3200" dirty="0">
                <a:solidFill>
                  <a:schemeClr val="tx1">
                    <a:lumMod val="65000"/>
                  </a:schemeClr>
                </a:solidFill>
              </a:rPr>
              <a:t>Visualisierung von Feuerwehreinsätzen</a:t>
            </a:r>
            <a:endParaRPr lang="de-AT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85E16-2D62-4019-9AEB-94F5C42C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Assek</a:t>
            </a:r>
            <a:r>
              <a:rPr lang="de-DE" dirty="0"/>
              <a:t>, </a:t>
            </a:r>
            <a:r>
              <a:rPr lang="de-DE" dirty="0" err="1"/>
              <a:t>Drabosenig</a:t>
            </a:r>
            <a:r>
              <a:rPr lang="de-DE" dirty="0"/>
              <a:t>, Graf, Thaler</a:t>
            </a:r>
            <a:endParaRPr lang="de-AT" dirty="0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9990E4B8-17F6-4CC4-9D63-D3AC8E53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2733709"/>
            <a:ext cx="1637428" cy="13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Desktop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Anbindung</a:t>
            </a: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Webservice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Login/Logout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Bildergebnis für javafx logo">
            <a:extLst>
              <a:ext uri="{FF2B5EF4-FFF2-40B4-BE49-F238E27FC236}">
                <a16:creationId xmlns:a16="http://schemas.microsoft.com/office/drawing/2014/main" id="{C6157121-F7B2-42CE-AA81-FF43D6BB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2250493"/>
            <a:ext cx="5629268" cy="23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7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896EAA-A4E1-4B29-BF94-4C8CF3F8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4347" y="931333"/>
            <a:ext cx="8859760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C25623D-5160-429D-9D01-E778B5829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8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9F9F7CF-A660-420D-A220-CE9F4E86F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4438" y="931333"/>
            <a:ext cx="8939579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 descr="Ein Bild, das Raum enthält.&#10;&#10;Automatisch generierte Beschreibung">
            <a:extLst>
              <a:ext uri="{FF2B5EF4-FFF2-40B4-BE49-F238E27FC236}">
                <a16:creationId xmlns:a16="http://schemas.microsoft.com/office/drawing/2014/main" id="{733087AE-FD06-4B52-85AD-D43374E9B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DE342A0-E75F-48F9-875A-2EA03378B7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2064" y="931333"/>
            <a:ext cx="8704327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0A9F326B-F71F-4C8C-A409-BDEEBDAF0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0165C25-2D4A-42D3-A26D-ADF2A176C3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068" y="931333"/>
            <a:ext cx="8666318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2B3D4847-2D79-4F7A-8990-FDFBE65BD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EEA412-7416-4333-BB6F-D6B815C363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892" y="931333"/>
            <a:ext cx="8742671" cy="49614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6F09BDFE-10DA-49BF-A041-C793E20FF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3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7C3D9-75A2-494D-AF14-C2A68C2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Phone App</a:t>
            </a:r>
            <a:endParaRPr lang="de-AT" sz="2400" dirty="0">
              <a:solidFill>
                <a:srgbClr val="FFFFFF"/>
              </a:solidFill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F739243-C27A-4B75-BFC4-DD6BB8B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in App </a:t>
            </a: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integrieren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Standortmarkierung</a:t>
            </a:r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ildergebnis für android studio logo">
            <a:extLst>
              <a:ext uri="{FF2B5EF4-FFF2-40B4-BE49-F238E27FC236}">
                <a16:creationId xmlns:a16="http://schemas.microsoft.com/office/drawing/2014/main" id="{2FE8F43A-2AE2-4F28-B234-05CC06C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642073"/>
            <a:ext cx="5629268" cy="35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9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98A5-0B42-4182-9596-64C0B020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Statistik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95102-901C-429D-83DF-D2ECBFC9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6134100"/>
            <a:ext cx="11623273" cy="4673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909DC3-3FA8-4EF8-B2FB-2F93A5C2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68" y="2171979"/>
            <a:ext cx="4542434" cy="3702478"/>
          </a:xfrm>
          <a:prstGeom prst="rect">
            <a:avLst/>
          </a:prstGeom>
        </p:spPr>
      </p:pic>
      <p:pic>
        <p:nvPicPr>
          <p:cNvPr id="9" name="Grafik 8" descr="Ein Bild, das Raum enthält.&#10;&#10;Automatisch generierte Beschreibung">
            <a:extLst>
              <a:ext uri="{FF2B5EF4-FFF2-40B4-BE49-F238E27FC236}">
                <a16:creationId xmlns:a16="http://schemas.microsoft.com/office/drawing/2014/main" id="{3882F9FC-84C2-41A5-873D-489559A88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E0148-D08A-4204-A885-BBDAC1E3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  <a:endParaRPr lang="de-A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30D1F9C-481D-4F64-9E67-6B258941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8" y="4822034"/>
            <a:ext cx="1053000" cy="869950"/>
          </a:xfrm>
          <a:prstGeom prst="rect">
            <a:avLst/>
          </a:prstGeom>
        </p:spPr>
      </p:pic>
      <p:pic>
        <p:nvPicPr>
          <p:cNvPr id="7" name="Grafik 6" descr="Ein Bild, das Katze, sitzend, weiß, drinnen enthält.&#10;&#10;Automatisch generierte Beschreibung">
            <a:extLst>
              <a:ext uri="{FF2B5EF4-FFF2-40B4-BE49-F238E27FC236}">
                <a16:creationId xmlns:a16="http://schemas.microsoft.com/office/drawing/2014/main" id="{60516B12-DD73-4C9F-AC19-68E8B5BC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029" y="219378"/>
            <a:ext cx="6373722" cy="4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8E449-9B54-4B36-8D17-3EEFFF6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3200" dirty="0"/>
              <a:t>Übersicht</a:t>
            </a:r>
            <a:endParaRPr lang="de-AT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04CFD-7A45-4059-95BB-FDD2761D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2113874"/>
            <a:ext cx="4241800" cy="44202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Aufgabenverteilung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Iteration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Webservice &amp; 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Phone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GitHub Statistiken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E5C89D-61AA-4FFA-A1C7-E88584F2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842840"/>
            <a:ext cx="6269479" cy="5172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9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5603F-9712-430F-B889-72FC966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846F5-00B2-45BE-A0EF-D07670A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Visualisierung von Feuerwehreinsätzen in Kärnten</a:t>
            </a:r>
          </a:p>
          <a:p>
            <a:pPr>
              <a:lnSpc>
                <a:spcPct val="200000"/>
              </a:lnSpc>
            </a:pPr>
            <a:r>
              <a:rPr lang="de-AT" dirty="0"/>
              <a:t>Visualisierung der Stützpunkte</a:t>
            </a:r>
          </a:p>
          <a:p>
            <a:pPr>
              <a:lnSpc>
                <a:spcPct val="200000"/>
              </a:lnSpc>
            </a:pPr>
            <a:r>
              <a:rPr lang="de-AT" dirty="0"/>
              <a:t>Verwaltung von Feuerwehrstützpunkten und deren Mitgliedern</a:t>
            </a:r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E5C28AD2-44EB-498E-BC9A-AF1A925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9129-4F5B-45D0-A6B4-3291D72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00AFC-ABB9-4364-8B10-0E8B4CA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Backend (Webservices, Database etc.): THALER Christoph</a:t>
            </a:r>
          </a:p>
          <a:p>
            <a:pPr>
              <a:lnSpc>
                <a:spcPct val="200000"/>
              </a:lnSpc>
            </a:pPr>
            <a:r>
              <a:rPr lang="de-DE" dirty="0"/>
              <a:t>Android App(Visualisierung): DRABOSENIG Andreas</a:t>
            </a:r>
          </a:p>
          <a:p>
            <a:pPr>
              <a:lnSpc>
                <a:spcPct val="200000"/>
              </a:lnSpc>
            </a:pPr>
            <a:r>
              <a:rPr lang="de-DE" dirty="0"/>
              <a:t>JavaFX Applikation(Verwaltung): ASSEK Sandro, GRAF Florian</a:t>
            </a:r>
          </a:p>
          <a:p>
            <a:pPr>
              <a:lnSpc>
                <a:spcPct val="200000"/>
              </a:lnSpc>
            </a:pPr>
            <a:r>
              <a:rPr lang="de-DE" dirty="0"/>
              <a:t>Logo &amp; Grafikdesign: GRAF Florian</a:t>
            </a:r>
          </a:p>
          <a:p>
            <a:pPr>
              <a:lnSpc>
                <a:spcPct val="200000"/>
              </a:lnSpc>
            </a:pPr>
            <a:endParaRPr lang="de-DE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 marL="0" indent="0">
              <a:lnSpc>
                <a:spcPct val="200000"/>
              </a:lnSpc>
              <a:buNone/>
            </a:pPr>
            <a:endParaRPr lang="de-AT" dirty="0"/>
          </a:p>
        </p:txBody>
      </p:sp>
      <p:pic>
        <p:nvPicPr>
          <p:cNvPr id="4" name="Grafik 3" descr="Ein Bild, das Raum enthält.&#10;&#10;Automatisch generierte Beschreibung">
            <a:extLst>
              <a:ext uri="{FF2B5EF4-FFF2-40B4-BE49-F238E27FC236}">
                <a16:creationId xmlns:a16="http://schemas.microsoft.com/office/drawing/2014/main" id="{CAB98B69-FF79-48D1-993D-3A3EDB58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493C-ABE0-443E-AA9F-B7F28CA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sp>
        <p:nvSpPr>
          <p:cNvPr id="4" name="Flussdiagramm: Magnetplattenspeicher 1">
            <a:extLst>
              <a:ext uri="{FF2B5EF4-FFF2-40B4-BE49-F238E27FC236}">
                <a16:creationId xmlns:a16="http://schemas.microsoft.com/office/drawing/2014/main" id="{201BCE86-E5B4-463F-BC05-D02DDB65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66" y="2135980"/>
            <a:ext cx="1847850" cy="1633538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ürfel 2">
            <a:extLst>
              <a:ext uri="{FF2B5EF4-FFF2-40B4-BE49-F238E27FC236}">
                <a16:creationId xmlns:a16="http://schemas.microsoft.com/office/drawing/2014/main" id="{47275134-BA09-4F04-9C2F-882904E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486" y="2156982"/>
            <a:ext cx="1809750" cy="155257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WEBSERVICE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5F1A1D3D-591F-46DC-8B6F-4DEE1E206EF1}"/>
              </a:ext>
            </a:extLst>
          </p:cNvPr>
          <p:cNvSpPr/>
          <p:nvPr/>
        </p:nvSpPr>
        <p:spPr>
          <a:xfrm>
            <a:off x="3269129" y="2791260"/>
            <a:ext cx="3819525" cy="4095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7" name="Flussdiagramm: Zentralspeicher 4">
            <a:extLst>
              <a:ext uri="{FF2B5EF4-FFF2-40B4-BE49-F238E27FC236}">
                <a16:creationId xmlns:a16="http://schemas.microsoft.com/office/drawing/2014/main" id="{F2257FD8-0AF0-4D8F-A523-36999D05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65700"/>
            <a:ext cx="2143298" cy="1635877"/>
          </a:xfrm>
          <a:prstGeom prst="flowChartInternalStorag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JavaFX</a:t>
            </a:r>
            <a:endParaRPr kumimoji="0" lang="de-DE" altLang="de-DE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COMPUTER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ussdiagramm: Vordefinierter Prozess 5">
            <a:extLst>
              <a:ext uri="{FF2B5EF4-FFF2-40B4-BE49-F238E27FC236}">
                <a16:creationId xmlns:a16="http://schemas.microsoft.com/office/drawing/2014/main" id="{AFDEC148-6237-40FD-A4D0-C29F4FB3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00" y="4781549"/>
            <a:ext cx="1625514" cy="1849395"/>
          </a:xfrm>
          <a:prstGeom prst="flowChartPredefined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kumimoji="0" lang="de-DE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PHONE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feil: gestreift nach rechts 8">
            <a:extLst>
              <a:ext uri="{FF2B5EF4-FFF2-40B4-BE49-F238E27FC236}">
                <a16:creationId xmlns:a16="http://schemas.microsoft.com/office/drawing/2014/main" id="{FC73BFBF-6F2A-48EE-BE1C-D64FEB8EEF6D}"/>
              </a:ext>
            </a:extLst>
          </p:cNvPr>
          <p:cNvSpPr/>
          <p:nvPr/>
        </p:nvSpPr>
        <p:spPr>
          <a:xfrm rot="2819283">
            <a:off x="8612013" y="3896716"/>
            <a:ext cx="1621155" cy="48260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6163E1F-96A6-4176-A2D7-A71D642E076D}"/>
              </a:ext>
            </a:extLst>
          </p:cNvPr>
          <p:cNvSpPr/>
          <p:nvPr/>
        </p:nvSpPr>
        <p:spPr>
          <a:xfrm rot="19149491">
            <a:off x="5606333" y="4117933"/>
            <a:ext cx="1691108" cy="38415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139698A-7B42-4581-91F7-40EBBF66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23BEBC9-1428-4ADA-868D-F15768E9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AT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22AC79F-044B-4B4C-A185-0BDAF6B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687FEF9-F092-4116-9F24-413DF686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3B04-B2AE-45FA-ACE1-592F1F04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Iteration 1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27EDE5-73C6-4220-A5B5-7B5C21D0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27" y="2194187"/>
            <a:ext cx="7558700" cy="43662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51BB6DC-C892-4671-B8F5-47C403E2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F056-FED9-42FE-B38F-11782646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8987ED-DDE5-4DFB-ACBF-E933DBCA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5957797"/>
            <a:ext cx="10096500" cy="4129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061FEB-43CE-4E10-8BA8-94B1E4F8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2" y="2168304"/>
            <a:ext cx="10149298" cy="3220334"/>
          </a:xfrm>
          <a:prstGeom prst="rect">
            <a:avLst/>
          </a:prstGeom>
        </p:spPr>
      </p:pic>
      <p:pic>
        <p:nvPicPr>
          <p:cNvPr id="6" name="Grafik 5" descr="Ein Bild, das Raum enthält.&#10;&#10;Automatisch generierte Beschreibung">
            <a:extLst>
              <a:ext uri="{FF2B5EF4-FFF2-40B4-BE49-F238E27FC236}">
                <a16:creationId xmlns:a16="http://schemas.microsoft.com/office/drawing/2014/main" id="{08037E02-B30B-40CD-9DE3-3CC1549A2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D99C-004B-4820-99C9-2DB02279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de-DE" dirty="0"/>
              <a:t>Webservice - Planung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BBEC1-B376-4C51-80C3-89CEC8E2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" y="2452248"/>
            <a:ext cx="5800434" cy="35354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E6AC6-C7C2-43C2-ADDC-8BC492D3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3" y="3632555"/>
            <a:ext cx="5768436" cy="2383317"/>
          </a:xfrm>
          <a:prstGeom prst="rect">
            <a:avLst/>
          </a:prstGeom>
        </p:spPr>
      </p:pic>
      <p:pic>
        <p:nvPicPr>
          <p:cNvPr id="3074" name="Picture 2" descr="Bildergebnis für oracledb">
            <a:extLst>
              <a:ext uri="{FF2B5EF4-FFF2-40B4-BE49-F238E27FC236}">
                <a16:creationId xmlns:a16="http://schemas.microsoft.com/office/drawing/2014/main" id="{48F7A1A7-0964-47D3-B0BC-38023AA4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5" y="246787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nodejs">
            <a:extLst>
              <a:ext uri="{FF2B5EF4-FFF2-40B4-BE49-F238E27FC236}">
                <a16:creationId xmlns:a16="http://schemas.microsoft.com/office/drawing/2014/main" id="{82205F0E-D6B9-430F-A040-CA24FDFB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29" y="245224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log4j">
            <a:extLst>
              <a:ext uri="{FF2B5EF4-FFF2-40B4-BE49-F238E27FC236}">
                <a16:creationId xmlns:a16="http://schemas.microsoft.com/office/drawing/2014/main" id="{4957CF6D-F09A-49B7-8B0B-D084266C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77" y="2560282"/>
            <a:ext cx="1731679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Ein Bild, das Raum enthält.&#10;&#10;Automatisch generierte Beschreibung">
            <a:extLst>
              <a:ext uri="{FF2B5EF4-FFF2-40B4-BE49-F238E27FC236}">
                <a16:creationId xmlns:a16="http://schemas.microsoft.com/office/drawing/2014/main" id="{58770361-CEDE-4ABA-AC7D-0C3BA98C4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F2F25-6B82-4248-9A86-8F36B49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 - Programmierung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A745FB-E072-48F7-A4BA-E4E480E4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5" y="2127250"/>
            <a:ext cx="2000410" cy="455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35F73F-2FC6-46B4-87FE-C0FDB8E3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47" y="2128838"/>
            <a:ext cx="4140395" cy="31170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227306-6D21-4AA3-A296-CB1E071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41" y="2133600"/>
            <a:ext cx="4140395" cy="21955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68B000-DDCE-4071-BB73-B13703D2B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407" y="5448300"/>
            <a:ext cx="7764229" cy="1114667"/>
          </a:xfrm>
          <a:prstGeom prst="rect">
            <a:avLst/>
          </a:prstGeom>
        </p:spPr>
      </p:pic>
      <p:pic>
        <p:nvPicPr>
          <p:cNvPr id="8" name="Grafik 7" descr="Ein Bild, das Raum enthält.&#10;&#10;Automatisch generierte Beschreibung">
            <a:extLst>
              <a:ext uri="{FF2B5EF4-FFF2-40B4-BE49-F238E27FC236}">
                <a16:creationId xmlns:a16="http://schemas.microsoft.com/office/drawing/2014/main" id="{ECFC5393-EC37-4521-B890-E74E4A86D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9" y="858722"/>
            <a:ext cx="105300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7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51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FVisual Visualisierung von Feuerwehreinsätzen</vt:lpstr>
      <vt:lpstr>Übersicht</vt:lpstr>
      <vt:lpstr>Beschreibung</vt:lpstr>
      <vt:lpstr>Aufgabenverteilung</vt:lpstr>
      <vt:lpstr>Struktur</vt:lpstr>
      <vt:lpstr>Iteration 1</vt:lpstr>
      <vt:lpstr>User Stories</vt:lpstr>
      <vt:lpstr>Webservice - Planung</vt:lpstr>
      <vt:lpstr>Webservice - Programmierung</vt:lpstr>
      <vt:lpstr>Desktop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Phone App</vt:lpstr>
      <vt:lpstr>GitHub Statistik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FVisual Visualisierung von Feuerwehreinsätzen</dc:title>
  <dc:creator>Christoph Thaler</dc:creator>
  <cp:lastModifiedBy>Christoph Thaler</cp:lastModifiedBy>
  <cp:revision>3</cp:revision>
  <dcterms:created xsi:type="dcterms:W3CDTF">2019-11-11T13:35:21Z</dcterms:created>
  <dcterms:modified xsi:type="dcterms:W3CDTF">2019-11-11T13:58:34Z</dcterms:modified>
</cp:coreProperties>
</file>