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3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95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580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4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79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574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471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24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0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6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1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1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1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9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76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5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4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61301FD-8EFE-4987-B4A3-85D42240FA7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21E70FB-541D-4C44-8291-F360C2452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72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AA5FEE9-72A9-4E21-9963-B669E10D2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1834F-FE4E-49B9-B9E9-3C945D8BE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211" y="3764129"/>
            <a:ext cx="10916365" cy="1637306"/>
          </a:xfrm>
        </p:spPr>
        <p:txBody>
          <a:bodyPr>
            <a:normAutofit/>
          </a:bodyPr>
          <a:lstStyle/>
          <a:p>
            <a:r>
              <a:rPr lang="en-US" dirty="0"/>
              <a:t>Android project 2021</a:t>
            </a:r>
            <a:br>
              <a:rPr lang="en-US" dirty="0"/>
            </a:br>
            <a:r>
              <a:rPr lang="en-US" dirty="0"/>
              <a:t>MVVM NEWS APP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D5D66-DC9E-43FE-A557-9E9D4E01E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688" y="5401435"/>
            <a:ext cx="9653792" cy="8148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8 – k17 Computer &amp; embedded systems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3EC6D9B8-AA10-42DF-808F-C1EB11191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412" y="932016"/>
            <a:ext cx="2506511" cy="250651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610389F-048F-4C12-B2B9-F77BFF41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50" b="72983"/>
          <a:stretch/>
        </p:blipFill>
        <p:spPr>
          <a:xfrm>
            <a:off x="0" y="0"/>
            <a:ext cx="3200400" cy="185282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9B87235-C7E3-4CFA-AD55-B9EA4D58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0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AC54-C980-49C0-95F2-EFAD09AC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Database and room type converter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2DB0-7ADF-49A8-B586-3356414AC0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8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1582-7429-42E3-92FB-EFC188BF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Recycleview</a:t>
            </a:r>
            <a:r>
              <a:rPr lang="en-US" dirty="0"/>
              <a:t> with </a:t>
            </a:r>
            <a:r>
              <a:rPr lang="en-US" dirty="0" err="1"/>
              <a:t>diffutil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EE6C-CC5E-47D7-996B-D232F7F770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26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D856-21B6-4B7D-9F14-5AB23A9D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Architectural skeleton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9716-1372-416F-9E92-314126C835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6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311A-047D-4E93-BB71-A2E9680C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Handing breaking news response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7D67-163C-4F40-A9AA-FADCC2CB9A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1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9C77-0B29-4FEA-AF23-271B1724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Search news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F064-627E-48A6-8D72-9A99F8BF45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54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660E-B02E-412D-BB71-5071C7A7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Show articles in the </a:t>
            </a:r>
            <a:r>
              <a:rPr lang="en-US" dirty="0" err="1"/>
              <a:t>webview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F386-1274-4164-B583-5C1F84965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39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6B54-C3B1-4D16-A132-7E5EB8D1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Adding and deleting articles to our room database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88E0D-1F09-4AB4-A770-C0166F19EE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49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60B1-A6BD-41CB-B3DD-FFD14365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Handing pagination with retrofit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ABA4-4C8D-4D87-A721-49EB1663E9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43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35D5-02D8-4C0E-BA9E-027CA806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No internet checking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553F-44D6-48AA-B90D-D2FD12A935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20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66A3CC-C23A-4DE6-8648-12B914B24E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57" y="1240802"/>
            <a:ext cx="7475004" cy="53204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1280C-AA4F-4521-BFD3-8B701D2C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596177"/>
          </a:xfrm>
        </p:spPr>
        <p:txBody>
          <a:bodyPr/>
          <a:lstStyle/>
          <a:p>
            <a:r>
              <a:rPr lang="en-US" dirty="0"/>
              <a:t>1. News APP – Examples template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21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BEA7-781F-4E0B-8A34-DFD68FFF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6A86AB-1AB0-493D-AAE6-F9AE8F1C42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315" y="1134079"/>
            <a:ext cx="7973370" cy="437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5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D937-47A1-41B5-A4A1-2E69BFE3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974E21-DE23-4C14-BC55-A2F6FAC36A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54" y="977276"/>
            <a:ext cx="8172413" cy="49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8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091A-891A-42F2-B5DB-FDEE950F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79978"/>
            <a:ext cx="10364451" cy="1596177"/>
          </a:xfrm>
        </p:spPr>
        <p:txBody>
          <a:bodyPr/>
          <a:lstStyle/>
          <a:p>
            <a:r>
              <a:rPr lang="en-US" dirty="0"/>
              <a:t>2. OUR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22A4-52AC-48BA-897F-02DC369D02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63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8A43A-98C2-49BC-A843-5A08156C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33" y="1044399"/>
            <a:ext cx="3909472" cy="22017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3. APP ARCHITECTURE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ACE276F9-B1EE-42EB-96C0-6C614268AF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937" y="647115"/>
            <a:ext cx="6770387" cy="5077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27BD-B8FB-4916-B770-02034605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Navigation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7BC9-5DEE-4922-BEFB-25064B04EF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3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33B7-0E37-4EF7-9D87-8D7570C6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Retrofit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732B-7A11-4909-BB26-4D53DF49B8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67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09B5-7EBD-43BD-B08E-27379BEF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Dao and article setup room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709E-D71D-4982-A1F6-32F9F28CCC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5118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138</TotalTime>
  <Words>97</Words>
  <Application>Microsoft Office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Droplet</vt:lpstr>
      <vt:lpstr>Android project 2021 MVVM NEWS APP</vt:lpstr>
      <vt:lpstr>1. News APP – Examples template</vt:lpstr>
      <vt:lpstr>PowerPoint Presentation</vt:lpstr>
      <vt:lpstr>PowerPoint Presentation</vt:lpstr>
      <vt:lpstr>2. OUR PROJECT</vt:lpstr>
      <vt:lpstr>3. APP ARCHITECTURE</vt:lpstr>
      <vt:lpstr>4. Navigation</vt:lpstr>
      <vt:lpstr>5. Retrofit</vt:lpstr>
      <vt:lpstr>6. Dao and article setup room</vt:lpstr>
      <vt:lpstr>7. Database and room type converter</vt:lpstr>
      <vt:lpstr>8. Recycleview with diffutil</vt:lpstr>
      <vt:lpstr>9. Architectural skeleton</vt:lpstr>
      <vt:lpstr>10. Handing breaking news response</vt:lpstr>
      <vt:lpstr>11. Search news</vt:lpstr>
      <vt:lpstr>12. Show articles in the webview</vt:lpstr>
      <vt:lpstr>13. Adding and deleting articles to our room database</vt:lpstr>
      <vt:lpstr>14. Handing pagination with retrofit</vt:lpstr>
      <vt:lpstr>15. No internet checking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project 2021</dc:title>
  <dc:creator>HUỲNH THANH LÂM</dc:creator>
  <cp:lastModifiedBy>HUỲNH THANH LÂM</cp:lastModifiedBy>
  <cp:revision>7</cp:revision>
  <dcterms:created xsi:type="dcterms:W3CDTF">2021-06-13T09:53:13Z</dcterms:created>
  <dcterms:modified xsi:type="dcterms:W3CDTF">2021-06-13T12:12:01Z</dcterms:modified>
</cp:coreProperties>
</file>