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2582"/>
          </a:xfrm>
        </p:spPr>
        <p:txBody>
          <a:bodyPr anchor="t"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8200" y="6280151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YMI.VN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8200" y="6280151"/>
            <a:ext cx="105156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4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8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291038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YMI.VN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1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kern="1200">
          <a:solidFill>
            <a:schemeClr val="tx1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Office Theme</vt:lpstr>
      <vt:lpstr>PowerPoint Presentation</vt:lpstr>
    </vt:vector>
  </TitlesOfParts>
  <Company>udic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htl</dc:creator>
  <cp:lastModifiedBy>htl</cp:lastModifiedBy>
  <cp:revision>3</cp:revision>
  <dcterms:created xsi:type="dcterms:W3CDTF">2018-01-24T01:15:47Z</dcterms:created>
  <dcterms:modified xsi:type="dcterms:W3CDTF">2018-01-24T01:56:44Z</dcterms:modified>
</cp:coreProperties>
</file>