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FD3ECF4-0A6C-5D4A-0C3F-68F1526C01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8A2C0D-ABD7-894E-CE3F-0AADF76383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E521B-CB22-1148-A71C-7F884906F944}" type="datetimeFigureOut">
              <a:rPr kumimoji="1" lang="zh-TW" altLang="en-US" smtClean="0"/>
              <a:t>2022/9/13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A853CB-3B7B-0130-407E-67F11E88F4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3A22A1-CB1A-6272-EA84-97EBB1FBDF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31422-ACCA-0245-AE4A-330E904079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7931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FE973-AA0E-5F76-CEEB-15961050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818"/>
            <a:ext cx="9144000" cy="235961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84C7B9-DBF2-3102-61E3-357A6BCF6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8790"/>
            <a:ext cx="9144000" cy="830814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3EEAD9-40B3-45B8-AEFA-768F2E22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54271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432837-EC50-804F-82FC-E3C2C6DDBAB7}" type="datetimeFigureOut">
              <a:rPr kumimoji="1" lang="zh-TW" altLang="en-US" smtClean="0"/>
              <a:pPr/>
              <a:t>2022/9/13</a:t>
            </a:fld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8D933-1A33-9F35-C300-CE7A0D6C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50069"/>
            <a:ext cx="7868478" cy="365125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7342A3-A0E1-B9A6-04C1-3396EC1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9130" y="6356350"/>
            <a:ext cx="1414670" cy="365125"/>
          </a:xfrm>
        </p:spPr>
        <p:txBody>
          <a:bodyPr/>
          <a:lstStyle/>
          <a:p>
            <a:fld id="{2373374B-C3B6-FC43-9707-6955771C5BA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A7884678-EA3A-DC70-C0D2-CBC390440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766862"/>
            <a:ext cx="9144000" cy="711854"/>
          </a:xfrm>
          <a:solidFill>
            <a:srgbClr val="FFFEF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>
            <a:lvl1pPr marL="0" indent="0" algn="ctr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140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66B1C-C130-BC6A-9634-576CED1EE4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EF3"/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3EC49-C031-4128-9309-9D67DFF7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871289-D25D-4CE9-10DC-46A2C5AA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79226" cy="365125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185D0E-8EFB-F53F-7073-799E915E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6574" y="6356350"/>
            <a:ext cx="997226" cy="365125"/>
          </a:xfrm>
        </p:spPr>
        <p:txBody>
          <a:bodyPr/>
          <a:lstStyle/>
          <a:p>
            <a:fld id="{CB8F73A5-9CD7-4043-974D-F00F7B5AF97D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5AD5F2C-78ED-3B33-6FC3-B0D681E23CC1}"/>
              </a:ext>
            </a:extLst>
          </p:cNvPr>
          <p:cNvCxnSpPr/>
          <p:nvPr userDrawn="1"/>
        </p:nvCxnSpPr>
        <p:spPr>
          <a:xfrm>
            <a:off x="838200" y="355186"/>
            <a:ext cx="10515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DE9A6196-5F50-354E-90FB-FE96C7F61051}"/>
              </a:ext>
            </a:extLst>
          </p:cNvPr>
          <p:cNvCxnSpPr/>
          <p:nvPr userDrawn="1"/>
        </p:nvCxnSpPr>
        <p:spPr>
          <a:xfrm>
            <a:off x="838200" y="1498186"/>
            <a:ext cx="10515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2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CABB9-8EEB-24AD-F226-38DFA288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B0F7E-1A52-82CB-0DD3-78D8C045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C98EE8-4390-7203-7080-00B20432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550" y="6356349"/>
            <a:ext cx="8865980" cy="365125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60ED6A-2758-BBCD-F12D-B8621083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77670" y="6356350"/>
            <a:ext cx="1176130" cy="365125"/>
          </a:xfrm>
        </p:spPr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CB8F73A5-9CD7-4043-974D-F00F7B5AF97D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030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79A4F-BE12-9704-36E3-01A9343C86E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EF3"/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7BAFC-1637-2159-4B90-C31B70312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79DFE5-5222-6C71-D661-7F7EA111C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A98E51-404A-D629-1660-388F705D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8902148" cy="365125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15CD8E-CDE3-9E4D-D90B-57876A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9616" y="6356350"/>
            <a:ext cx="1494183" cy="365125"/>
          </a:xfrm>
        </p:spPr>
        <p:txBody>
          <a:bodyPr/>
          <a:lstStyle/>
          <a:p>
            <a:fld id="{CB8F73A5-9CD7-4043-974D-F00F7B5AF97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D806BC5-6DBE-CADA-91E4-E74A6A546C8B}"/>
              </a:ext>
            </a:extLst>
          </p:cNvPr>
          <p:cNvCxnSpPr/>
          <p:nvPr userDrawn="1"/>
        </p:nvCxnSpPr>
        <p:spPr>
          <a:xfrm>
            <a:off x="838200" y="355186"/>
            <a:ext cx="10515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957B23C-0C0C-2E23-1716-7255FA639ADA}"/>
              </a:ext>
            </a:extLst>
          </p:cNvPr>
          <p:cNvCxnSpPr/>
          <p:nvPr userDrawn="1"/>
        </p:nvCxnSpPr>
        <p:spPr>
          <a:xfrm>
            <a:off x="838200" y="1498186"/>
            <a:ext cx="10515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21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D039C-D908-A52B-86E4-9CF4346E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33060"/>
          </a:xfrm>
          <a:solidFill>
            <a:srgbClr val="FFFEF3"/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79ED6E-A4AC-0898-A127-9402ADEA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Noto Sans CJK SC Regular" panose="020B0500000000000000" pitchFamily="34" charset="-128"/>
                <a:ea typeface="Noto Sans CJK SC Regular" panose="020B0500000000000000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4A3CA6-ECDF-7F42-45CD-1C514773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6FD0BF-58B7-BD53-9B39-930C1B6BD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1DF54C3-5182-16D8-6409-37FE9FD69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B2AFF8-0EF8-29B0-596A-D162428F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28922" cy="365125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C580E1-AB16-6B9E-A5CF-B315E1CF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6208" y="6356350"/>
            <a:ext cx="937591" cy="365125"/>
          </a:xfrm>
        </p:spPr>
        <p:txBody>
          <a:bodyPr/>
          <a:lstStyle/>
          <a:p>
            <a:fld id="{CB8F73A5-9CD7-4043-974D-F00F7B5AF97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5147FD4-667C-77ED-903E-4FABDB91A1FF}"/>
              </a:ext>
            </a:extLst>
          </p:cNvPr>
          <p:cNvCxnSpPr/>
          <p:nvPr userDrawn="1"/>
        </p:nvCxnSpPr>
        <p:spPr>
          <a:xfrm>
            <a:off x="838200" y="355186"/>
            <a:ext cx="10515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E967B50-AA0B-400C-662A-6E83ACCE9BA4}"/>
              </a:ext>
            </a:extLst>
          </p:cNvPr>
          <p:cNvCxnSpPr/>
          <p:nvPr userDrawn="1"/>
        </p:nvCxnSpPr>
        <p:spPr>
          <a:xfrm>
            <a:off x="838200" y="1498186"/>
            <a:ext cx="10515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0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D9ED8-FAC7-30F2-887D-2DF119760C3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EF3"/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333464-F511-2E71-CFBE-417EA578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199" cy="365125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E70FA8-CABD-8A1B-7A0C-F74D83B7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3A5-9CD7-4043-974D-F00F7B5AF9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59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90E5DB-E0CD-B6C5-2CE3-B6604DF5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199" cy="365125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D9C1DC-0CD8-AEFF-5960-06ED78C9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3A5-9CD7-4043-974D-F00F7B5AF9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981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D9E84-30D5-221F-426E-1FFBB3E5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rgbClr val="FFFEF3"/>
          </a:solidFill>
        </p:spPr>
        <p:txBody>
          <a:bodyPr anchor="b"/>
          <a:lstStyle>
            <a:lvl1pPr algn="ctr">
              <a:defRPr sz="32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12C82-6F13-5C01-7F18-8529A78C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59F78A-3DB6-DCB8-F634-623EAFC81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53C723-2E4B-25BA-E11E-C9860D6F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8C267-11A1-0F53-DFE2-83CC59DB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3A5-9CD7-4043-974D-F00F7B5AF97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386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4DDAF5-A59B-DABC-02D7-FBFABE8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BAE96B-F27F-86C5-7B80-B0FD5EC8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7C26E-3A05-AF02-3664-DA56E5069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BF8759-17B0-25CE-088B-083AAC29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C00000"/>
                </a:solidFill>
              </a:defRPr>
            </a:lvl1pPr>
          </a:lstStyle>
          <a:p>
            <a:fld id="{CB8F73A5-9CD7-4043-974D-F00F7B5AF97D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FF755E-8B17-98B4-73BF-0AD9846ABDDE}"/>
              </a:ext>
            </a:extLst>
          </p:cNvPr>
          <p:cNvSpPr txBox="1"/>
          <p:nvPr userDrawn="1"/>
        </p:nvSpPr>
        <p:spPr>
          <a:xfrm>
            <a:off x="10664687" y="65101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966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mbria" panose="02040503050406030204" pitchFamily="18" charset="0"/>
          <a:ea typeface="Noto Sans CJK SC Regular" panose="020B05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SC Medium" panose="020B0500000000000000" pitchFamily="34" charset="-128"/>
          <a:ea typeface="Noto Sans CJK SC Medium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SC Medium" panose="020B0500000000000000" pitchFamily="34" charset="-128"/>
          <a:ea typeface="Noto Sans CJK SC Medium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SC Medium" panose="020B0500000000000000" pitchFamily="34" charset="-128"/>
          <a:ea typeface="Noto Sans CJK SC Medium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SC Medium" panose="020B0500000000000000" pitchFamily="34" charset="-128"/>
          <a:ea typeface="Noto Sans CJK SC Medium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 CJK SC Medium" panose="020B0500000000000000" pitchFamily="34" charset="-128"/>
          <a:ea typeface="Noto Sans CJK SC Medium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E6D8A-DB6D-9A73-7BBB-F5F780346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45D17-BB3C-D947-519D-16DDB46BA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574521-57C9-BCC7-4E79-A891072E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E166BD-656B-6915-38C6-ECD23254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374B-C3B6-FC43-9707-6955771C5BA5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E6A7374-4BD1-F178-6B36-04756767C4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142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CABB9-8EEB-24AD-F226-38DFA288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Section Title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0D8DC6-9B95-D913-8031-C0DF918B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0FA08C-5A52-5211-A009-9E4FE7FF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3A5-9CD7-4043-974D-F00F7B5AF97D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66B1C-C130-BC6A-9634-576CED1E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Title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3EC49-C031-4128-9309-9D67DFF7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>
                <a:latin typeface="Noto Sans CJK SC Bold" panose="020B0500000000000000" pitchFamily="34" charset="-128"/>
                <a:ea typeface="Noto Sans CJK SC Bold" panose="020B0500000000000000" pitchFamily="34" charset="-128"/>
              </a:rPr>
              <a:t>Text on a slide:</a:t>
            </a:r>
          </a:p>
          <a:p>
            <a:pPr lvl="0"/>
            <a:r>
              <a:rPr dirty="0">
                <a:latin typeface="Noto Sans CJK SC Medium" panose="020B0500000000000000" pitchFamily="34" charset="-128"/>
                <a:ea typeface="Noto Sans CJK SC Medium" panose="020B0500000000000000" pitchFamily="34" charset="-128"/>
              </a:rPr>
              <a:t>Bullet</a:t>
            </a:r>
          </a:p>
          <a:p>
            <a:pPr lvl="0"/>
            <a:r>
              <a:rPr dirty="0">
                <a:latin typeface="Noto Sans CJK SC Medium" panose="020B0500000000000000" pitchFamily="34" charset="-128"/>
                <a:ea typeface="Noto Sans CJK SC Medium" panose="020B0500000000000000" pitchFamily="34" charset="-128"/>
              </a:rPr>
              <a:t>Bullet</a:t>
            </a:r>
          </a:p>
          <a:p>
            <a:pPr lvl="0"/>
            <a:r>
              <a:rPr dirty="0">
                <a:latin typeface="Noto Sans CJK SC Medium" panose="020B0500000000000000" pitchFamily="34" charset="-128"/>
                <a:ea typeface="Noto Sans CJK SC Medium" panose="020B0500000000000000" pitchFamily="34" charset="-128"/>
              </a:rPr>
              <a:t>Bullet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72C43B-2A09-2F3C-4E38-7193DFCAD623}"/>
              </a:ext>
            </a:extLst>
          </p:cNvPr>
          <p:cNvSpPr txBox="1"/>
          <p:nvPr/>
        </p:nvSpPr>
        <p:spPr>
          <a:xfrm>
            <a:off x="10803835" y="6748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E560C3-3F97-C492-358A-484A1440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AF729-2C12-08D9-E6A0-8E97B45D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F73A5-9CD7-4043-974D-F00F7B5AF97D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6C8ECE-4356-4262-F2A3-264B65D188AF}"/>
              </a:ext>
            </a:extLst>
          </p:cNvPr>
          <p:cNvSpPr txBox="1"/>
          <p:nvPr/>
        </p:nvSpPr>
        <p:spPr>
          <a:xfrm>
            <a:off x="5874026" y="4075043"/>
            <a:ext cx="0" cy="0"/>
          </a:xfrm>
          <a:prstGeom prst="rect">
            <a:avLst/>
          </a:prstGeom>
          <a:solidFill>
            <a:srgbClr val="FFFEF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 anchor="ctr">
            <a:normAutofit fontScale="25000" lnSpcReduction="20000"/>
          </a:bodyPr>
          <a:lstStyle/>
          <a:p>
            <a:pPr algn="ctr"/>
            <a:endParaRPr kumimoji="1" lang="zh-TW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rgbClr val="FFFEF3"/>
        </a:solidFill>
        <a:ln>
          <a:solidFill>
            <a:schemeClr val="tx1">
              <a:lumMod val="75000"/>
              <a:lumOff val="25000"/>
            </a:schemeClr>
          </a:solidFill>
        </a:ln>
      </a:spPr>
      <a:bodyPr wrap="square" rtlCol="0" anchor="ctr">
        <a:normAutofit/>
      </a:bodyPr>
      <a:lstStyle>
        <a:defPPr algn="ctr">
          <a:defRPr kumimoji="1" dirty="0">
            <a:solidFill>
              <a:srgbClr val="C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</Words>
  <Application>Microsoft Macintosh PowerPoint</Application>
  <PresentationFormat>寬螢幕</PresentationFormat>
  <Paragraphs>11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Noto Sans CJK SC Bold</vt:lpstr>
      <vt:lpstr>Noto Sans CJK SC Medium</vt:lpstr>
      <vt:lpstr>Noto Sans CJK SC Regular</vt:lpstr>
      <vt:lpstr>Arial</vt:lpstr>
      <vt:lpstr>Calibri</vt:lpstr>
      <vt:lpstr>Cambria</vt:lpstr>
      <vt:lpstr>Office 佈景主題</vt:lpstr>
      <vt:lpstr>PowerPoint 簡報</vt:lpstr>
      <vt:lpstr>Section Title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Noto Sans CJK SC Regular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Title</dc:title>
  <dc:creator/>
  <cp:keywords/>
  <cp:lastModifiedBy>林協霆 LIN, HSIEH-TING</cp:lastModifiedBy>
  <cp:revision>21</cp:revision>
  <dcterms:created xsi:type="dcterms:W3CDTF">2022-09-05T16:18:13Z</dcterms:created>
  <dcterms:modified xsi:type="dcterms:W3CDTF">2022-09-12T17:06:54Z</dcterms:modified>
</cp:coreProperties>
</file>