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17"/>
  </p:normalViewPr>
  <p:slideViewPr>
    <p:cSldViewPr snapToGrid="0" snapToObjects="1">
      <p:cViewPr varScale="1">
        <p:scale>
          <a:sx n="139" d="100"/>
          <a:sy n="139" d="100"/>
        </p:scale>
        <p:origin x="1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29C15-49C6-C945-BB40-7F6624AA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1DA12C-4A6A-6D48-8210-16E8EBED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61040-48AE-8346-A269-C818517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A146D1-97F0-2C42-9F59-AB8A61B9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4548B6-3185-0448-93D3-A6AB732A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60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D15F0-277A-0E45-B368-8D9DAA5E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E690B4-0D39-0F46-BFC3-510E4D47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F5B9C-5567-6B4F-B538-EFCB170E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DC3771-26B8-574C-AE98-70B63EC0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96EBF-34DA-AE46-866A-A271714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964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8CA565-8711-F64F-AC19-C67C90C03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632B1C-7040-8441-8A4A-2E1566C2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A19E8-834D-154A-809E-4E9D7EF8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5100D-CF31-D64A-B9EF-D59B86A5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A03BA-6A02-EC43-997E-E0DB7C03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562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0A98-62CC-C94A-92A4-6D28A0D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E5F68-6BD1-794F-BA18-044D13FD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2E90CA-FC0E-114B-B540-72BBE6AB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16637-2078-174C-AC43-D47347ED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A1EDC-7B10-A540-ADA0-1636019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88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95983-5119-4D47-AA9A-B57AC76D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5CD1F7-0CD4-D640-B0EB-A8DDB8CE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867F9-F9AA-964F-9B20-91C28979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97759-D3AC-C748-BCCC-B7D3F2B7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94832-3995-144D-A626-EC2CF2F1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EA94C-1266-4846-BDDA-5D64B1B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3D050-7307-F643-9692-4CDC9A7BA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50CAE2-B896-7C4D-98A8-8581AFA1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88E426-9B26-D941-8288-3ECCE7F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5076D0-37BC-9747-A87C-8DFB271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0AD1AB-0601-554E-B7D9-F53C2268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02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74C9B-6393-5841-B8F0-2E08F5AD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B09CBA-B913-5E41-969D-05D61FAE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44B2A3-74F2-A64A-81D5-4741F10D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BC4939-A3CD-844E-AB9B-94C7E5234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43AF6-79EF-2948-A2BE-4C48AE3F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A76920-C19A-944B-94BC-0A837C96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13865A-3714-494E-B357-3FF58C47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97EE71-93D6-F541-9152-AFBD0235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EDED0-273C-CB4E-B0FE-F9C4290E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636534-E10E-6742-A24C-5F0664DB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37FC70-72A7-8242-ABA8-6DF47FC5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A5122-5CB2-A049-AAF3-7B7382D5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11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31DF0E-3614-534C-8990-1FCD6EE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3414FC-2D88-0C46-9770-1539F673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C2FCF1-9041-C146-A5C5-62953AF7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9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16512-BD75-704F-A4C4-50F697C9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BE2F9-AFDC-DC49-891A-3EB9703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A18889-7BFD-9245-8A38-8472684B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FEE6D4-AA51-EF4D-8ABB-4A7A896A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5D5ADD-458C-6C45-96F9-D389664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933D12-A479-2B4F-9197-1A6B4750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78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77549-B3D8-CC46-AAFE-2615BDF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D06EA2-ED3A-404E-ACF5-050E3478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01BCC5-16B2-AE44-A932-BF3ABBAC8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CDCA54-4F66-7B4F-9DE4-D8E75DA1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F54DC0-C7E4-EB45-8366-5DC175BC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42D27-8EAB-9B49-AD6D-59F11D5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EB737A-13EE-964C-8920-D49B9271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8E4D9A-BB39-4D43-9A54-DE0219A1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30238-FD71-4B4D-8623-F9698BC32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9264-818B-4F4E-889A-D963AED115D7}" type="datetimeFigureOut">
              <a:rPr kumimoji="1" lang="zh-TW" altLang="en-US" smtClean="0"/>
              <a:t>2021/1/10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4A9FF-F5C7-474E-885C-81911FBE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F8EF2-B709-7347-88E8-731A3725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8203-4E22-9545-BB4B-4A263545AF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38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F3CEEC-18D5-AC43-97C8-F84AF2776A88}"/>
              </a:ext>
            </a:extLst>
          </p:cNvPr>
          <p:cNvSpPr/>
          <p:nvPr/>
        </p:nvSpPr>
        <p:spPr>
          <a:xfrm>
            <a:off x="477012" y="585216"/>
            <a:ext cx="11237976" cy="5687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kumimoji="1" lang="en-US" altLang="zh-TW" sz="5400" b="1" dirty="0">
              <a:solidFill>
                <a:schemeClr val="tx1"/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  <a:p>
            <a:pPr lvl="1"/>
            <a:r>
              <a:rPr kumimoji="1" lang="zh-TW" altLang="en-US" sz="5400" b="1" dirty="0">
                <a:solidFill>
                  <a:schemeClr val="tx1"/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</a:rPr>
              <a:t>主版</a:t>
            </a:r>
            <a:endParaRPr kumimoji="1" lang="en-US" altLang="zh-TW" sz="5400" b="1" dirty="0">
              <a:solidFill>
                <a:schemeClr val="tx1"/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  <a:p>
            <a:pPr lvl="1"/>
            <a:endParaRPr kumimoji="1" lang="en-US" altLang="zh-TW" sz="5400" b="1" dirty="0">
              <a:solidFill>
                <a:schemeClr val="tx1"/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  <a:p>
            <a:pPr lvl="1"/>
            <a:endParaRPr kumimoji="1" lang="en-US" altLang="zh-TW" sz="5400" b="1" dirty="0">
              <a:solidFill>
                <a:schemeClr val="tx1"/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  <a:p>
            <a:pPr lvl="1"/>
            <a:endParaRPr kumimoji="1" lang="en-US" altLang="zh-TW" sz="5400" b="1" dirty="0">
              <a:solidFill>
                <a:schemeClr val="tx1"/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  <a:p>
            <a:pPr lvl="1"/>
            <a:r>
              <a:rPr kumimoji="1" lang="zh-TW" altLang="en-US" sz="5400" b="1" dirty="0">
                <a:solidFill>
                  <a:schemeClr val="tx1"/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</a:rPr>
              <a:t>頁碼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811A8D-19FB-624B-9BCA-805B52CA0894}"/>
              </a:ext>
            </a:extLst>
          </p:cNvPr>
          <p:cNvSpPr/>
          <p:nvPr/>
        </p:nvSpPr>
        <p:spPr>
          <a:xfrm>
            <a:off x="2935224" y="1147572"/>
            <a:ext cx="8156448" cy="45628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5400" b="1" dirty="0">
                <a:solidFill>
                  <a:schemeClr val="tx1"/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</a:rPr>
              <a:t>頁面</a:t>
            </a:r>
          </a:p>
        </p:txBody>
      </p:sp>
    </p:spTree>
    <p:extLst>
      <p:ext uri="{BB962C8B-B14F-4D97-AF65-F5344CB8AC3E}">
        <p14:creationId xmlns:p14="http://schemas.microsoft.com/office/powerpoint/2010/main" val="10531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</Words>
  <Application>Microsoft Macintosh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TC Regular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</dc:creator>
  <cp:lastModifiedBy>林協霆</cp:lastModifiedBy>
  <cp:revision>2</cp:revision>
  <dcterms:created xsi:type="dcterms:W3CDTF">2021-01-10T08:19:24Z</dcterms:created>
  <dcterms:modified xsi:type="dcterms:W3CDTF">2021-01-11T15:43:58Z</dcterms:modified>
</cp:coreProperties>
</file>