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EA"/>
    <a:srgbClr val="D50C2C"/>
    <a:srgbClr val="981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1FF7-3CD2-7848-AA02-AAC2E9ACC631}" type="datetimeFigureOut">
              <a:rPr kumimoji="1" lang="zh-TW" altLang="en-US" smtClean="0"/>
              <a:t>2022/11/13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E626-D61B-3349-A305-E6C623A40CA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61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748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C00000"/>
                </a:solidFill>
                <a:latin typeface="Helvetica" pitchFamily="2" charset="0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7163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00391" y="0"/>
            <a:ext cx="2567609" cy="442016"/>
          </a:xfrm>
          <a:solidFill>
            <a:srgbClr val="D50C2C"/>
          </a:solidFill>
        </p:spPr>
        <p:txBody>
          <a:bodyPr anchor="b"/>
          <a:lstStyle>
            <a:lvl1pPr algn="r">
              <a:defRPr sz="16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kumimoji="1" lang="en-US" altLang="zh-TW"/>
              <a:t>Lizard Production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3DA090-3BD6-EDFB-DB4A-81CE5AB35881}"/>
              </a:ext>
            </a:extLst>
          </p:cNvPr>
          <p:cNvSpPr/>
          <p:nvPr userDrawn="1"/>
        </p:nvSpPr>
        <p:spPr>
          <a:xfrm>
            <a:off x="0" y="0"/>
            <a:ext cx="159026" cy="6858000"/>
          </a:xfrm>
          <a:prstGeom prst="rect">
            <a:avLst/>
          </a:prstGeom>
          <a:solidFill>
            <a:srgbClr val="D50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F340-302D-EE49-98E1-C572837DFD79}" type="datetime1">
              <a:rPr kumimoji="1" lang="zh-TW" altLang="en-US" smtClean="0"/>
              <a:t>2022/11/13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3953-F1E1-AA46-89C8-DE9F83998359}" type="datetime1">
              <a:rPr kumimoji="1" lang="zh-TW" altLang="en-US" smtClean="0"/>
              <a:t>2022/11/13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4940AB9-0C59-EC5C-2476-66F8A2455F30}"/>
              </a:ext>
            </a:extLst>
          </p:cNvPr>
          <p:cNvSpPr/>
          <p:nvPr userDrawn="1"/>
        </p:nvSpPr>
        <p:spPr>
          <a:xfrm>
            <a:off x="168965" y="1693766"/>
            <a:ext cx="12023035" cy="5164234"/>
          </a:xfrm>
          <a:prstGeom prst="rect">
            <a:avLst/>
          </a:prstGeom>
          <a:solidFill>
            <a:srgbClr val="F3F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8813"/>
            <a:ext cx="10515600" cy="1085988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172"/>
            <a:ext cx="10515600" cy="4725421"/>
          </a:xfrm>
        </p:spPr>
        <p:txBody>
          <a:bodyPr>
            <a:normAutofit/>
          </a:bodyPr>
          <a:lstStyle>
            <a:lvl1pPr>
              <a:defRPr sz="2400">
                <a:latin typeface="Helvetica" pitchFamily="2" charset="0"/>
              </a:defRPr>
            </a:lvl1pPr>
            <a:lvl2pPr>
              <a:defRPr sz="2400">
                <a:latin typeface="Helvetica" pitchFamily="2" charset="0"/>
              </a:defRPr>
            </a:lvl2pPr>
            <a:lvl3pPr>
              <a:defRPr sz="2400">
                <a:latin typeface="Helvetica" pitchFamily="2" charset="0"/>
              </a:defRPr>
            </a:lvl3pPr>
            <a:lvl4pPr>
              <a:defRPr sz="2400">
                <a:latin typeface="Helvetica" pitchFamily="2" charset="0"/>
              </a:defRPr>
            </a:lvl4pPr>
            <a:lvl5pPr>
              <a:defRPr sz="2400">
                <a:latin typeface="Helvetica" pitchFamily="2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31016" y="1"/>
            <a:ext cx="1722783" cy="269848"/>
          </a:xfrm>
          <a:solidFill>
            <a:srgbClr val="D50C2C"/>
          </a:solidFill>
        </p:spPr>
        <p:txBody>
          <a:bodyPr anchor="b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kumimoji="1" lang="en" altLang="zh-TW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31015" y="269848"/>
            <a:ext cx="1722783" cy="219407"/>
          </a:xfrm>
        </p:spPr>
        <p:txBody>
          <a:bodyPr anchor="t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59316A-E3F3-D11A-402D-C9001E3B6CE6}"/>
              </a:ext>
            </a:extLst>
          </p:cNvPr>
          <p:cNvSpPr/>
          <p:nvPr userDrawn="1"/>
        </p:nvSpPr>
        <p:spPr>
          <a:xfrm>
            <a:off x="0" y="1693766"/>
            <a:ext cx="168965" cy="5164234"/>
          </a:xfrm>
          <a:prstGeom prst="rect">
            <a:avLst/>
          </a:prstGeom>
          <a:solidFill>
            <a:srgbClr val="981B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CB993-9C45-0DA2-282B-4C49E2231C91}"/>
              </a:ext>
            </a:extLst>
          </p:cNvPr>
          <p:cNvSpPr/>
          <p:nvPr userDrawn="1"/>
        </p:nvSpPr>
        <p:spPr>
          <a:xfrm>
            <a:off x="0" y="0"/>
            <a:ext cx="172278" cy="1693766"/>
          </a:xfrm>
          <a:prstGeom prst="rect">
            <a:avLst/>
          </a:prstGeom>
          <a:solidFill>
            <a:srgbClr val="D50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45026"/>
            <a:ext cx="10515600" cy="2117449"/>
          </a:xfrm>
          <a:solidFill>
            <a:srgbClr val="F3F3EA"/>
          </a:solidFill>
        </p:spPr>
        <p:txBody>
          <a:bodyPr anchor="ctr"/>
          <a:lstStyle>
            <a:lvl1pPr algn="l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569EA3-B6D6-8261-D8E8-82E801B98F00}"/>
              </a:ext>
            </a:extLst>
          </p:cNvPr>
          <p:cNvSpPr/>
          <p:nvPr userDrawn="1"/>
        </p:nvSpPr>
        <p:spPr>
          <a:xfrm>
            <a:off x="0" y="0"/>
            <a:ext cx="159026" cy="6858000"/>
          </a:xfrm>
          <a:prstGeom prst="rect">
            <a:avLst/>
          </a:prstGeom>
          <a:solidFill>
            <a:srgbClr val="D50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8E73FB-6C42-2060-6B36-B9ADBB9F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79841" y="0"/>
            <a:ext cx="2567609" cy="442016"/>
          </a:xfrm>
          <a:solidFill>
            <a:srgbClr val="D50C2C"/>
          </a:solidFill>
        </p:spPr>
        <p:txBody>
          <a:bodyPr anchor="b"/>
          <a:lstStyle>
            <a:lvl1pPr algn="r">
              <a:defRPr sz="160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kumimoji="1" lang="en-US" altLang="zh-TW"/>
              <a:t>Lizard Production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3C6A-4134-E34B-A24B-990BBB4D7FD9}" type="datetime1">
              <a:rPr kumimoji="1" lang="zh-TW" altLang="en-US" smtClean="0"/>
              <a:t>2022/11/13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1842-327F-4342-B5F8-2830CA81BBFF}" type="datetime1">
              <a:rPr kumimoji="1" lang="zh-TW" altLang="en-US" smtClean="0"/>
              <a:t>2022/11/13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18F5-D917-0C4A-B400-509AFEF556A0}" type="datetime1">
              <a:rPr kumimoji="1" lang="zh-TW" altLang="en-US" smtClean="0"/>
              <a:t>2022/11/13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076D-271B-2B47-8702-29DA80C472F6}" type="datetime1">
              <a:rPr kumimoji="1" lang="zh-TW" altLang="en-US" smtClean="0"/>
              <a:t>2022/11/13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24" y="505744"/>
            <a:ext cx="2449263" cy="833737"/>
          </a:xfrm>
        </p:spPr>
        <p:txBody>
          <a:bodyPr anchor="b">
            <a:normAutofit/>
          </a:bodyPr>
          <a:lstStyle>
            <a:lvl1pPr>
              <a:defRPr sz="16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696" y="426239"/>
            <a:ext cx="8249478" cy="58977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624" y="1501969"/>
            <a:ext cx="2449263" cy="4738074"/>
          </a:xfrm>
          <a:solidFill>
            <a:srgbClr val="F3F3EA"/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1624" y="6321287"/>
            <a:ext cx="2449263" cy="400187"/>
          </a:xfrm>
        </p:spPr>
        <p:txBody>
          <a:bodyPr/>
          <a:lstStyle>
            <a:lvl1pPr algn="l">
              <a:defRPr/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DEA1EB3-BE2A-25EC-20BE-A78335015F3C}"/>
              </a:ext>
            </a:extLst>
          </p:cNvPr>
          <p:cNvSpPr txBox="1"/>
          <p:nvPr userDrawn="1"/>
        </p:nvSpPr>
        <p:spPr>
          <a:xfrm>
            <a:off x="2842591" y="32898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590AD5E-010D-BDFD-77C2-0A681CDA2173}"/>
              </a:ext>
            </a:extLst>
          </p:cNvPr>
          <p:cNvCxnSpPr/>
          <p:nvPr userDrawn="1"/>
        </p:nvCxnSpPr>
        <p:spPr>
          <a:xfrm>
            <a:off x="671624" y="446689"/>
            <a:ext cx="24492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041039-FBF3-1745-32AD-582B7556971F}"/>
              </a:ext>
            </a:extLst>
          </p:cNvPr>
          <p:cNvCxnSpPr/>
          <p:nvPr userDrawn="1"/>
        </p:nvCxnSpPr>
        <p:spPr>
          <a:xfrm>
            <a:off x="671624" y="1420724"/>
            <a:ext cx="24492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36F-77FB-AD4C-A5F3-0C970BB999D3}" type="datetime1">
              <a:rPr kumimoji="1" lang="zh-TW" altLang="en-US" smtClean="0"/>
              <a:t>2022/11/13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078"/>
            <a:ext cx="10515600" cy="455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CAA1-4B20-0A49-9FE3-C97082823C17}" type="datetime1">
              <a:rPr kumimoji="1" lang="zh-TW" altLang="en-US" smtClean="0"/>
              <a:t>2022/11/13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 CJK SC DemiLight" panose="020B0400000000000000" pitchFamily="34" charset="-128"/>
                <a:ea typeface="Noto Sans CJK SC DemiLight" panose="020B0400000000000000" pitchFamily="34" charset="-128"/>
              </a:defRPr>
            </a:lvl1pPr>
          </a:lstStyle>
          <a:p>
            <a:r>
              <a:rPr kumimoji="1" lang="en-US" altLang="zh-TW"/>
              <a:t>Lizard Production</a:t>
            </a:r>
            <a:endParaRPr kumimoji="1"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300"/>
        </a:spcAft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82C8E-7D6A-AB40-D539-4C0E6ABC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09240-459B-4255-D2A3-9A2E8348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B90F1E-C87D-DD87-3DBD-B0A4C6ED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TW"/>
              <a:t>Lizard Production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531FED-923F-06AE-9887-42DD57B3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849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</Words>
  <Application>Microsoft Macintosh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Noto Sans CJK SC DemiLight</vt:lpstr>
      <vt:lpstr>Arial</vt:lpstr>
      <vt:lpstr>Calibri</vt:lpstr>
      <vt:lpstr>Helvetica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39</cp:revision>
  <dcterms:created xsi:type="dcterms:W3CDTF">2022-09-11T18:22:41Z</dcterms:created>
  <dcterms:modified xsi:type="dcterms:W3CDTF">2022-11-13T02:10:10Z</dcterms:modified>
</cp:coreProperties>
</file>