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718"/>
  </p:normalViewPr>
  <p:slideViewPr>
    <p:cSldViewPr snapToGrid="0">
      <p:cViewPr varScale="1">
        <p:scale>
          <a:sx n="121" d="100"/>
          <a:sy n="121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Helvetica" pitchFamily="2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8288-18DC-6748-8F07-FCE7E33E0387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ADA-43E4-064B-9A8D-5A88906B8E29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D0F0-79F6-E345-907A-13DAB23A575A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5A02-CC4D-C447-92DE-E9526678BE8F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531B-CCE9-E041-8166-675B4B46487C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5DC-AE57-884A-8A7B-6146B7C0EFB4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34C5-09FA-594C-95E1-F7D858B8824A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E731-440C-5242-9E41-A519B8073901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6B5F-4602-D844-85E9-A35B87FB848E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11283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557" y="457201"/>
            <a:ext cx="720083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639957"/>
            <a:ext cx="3198812" cy="422903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EBB-8707-6242-92E0-8DE05B76A49C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EA1EB3-BE2A-25EC-20BE-A78335015F3C}"/>
              </a:ext>
            </a:extLst>
          </p:cNvPr>
          <p:cNvSpPr txBox="1"/>
          <p:nvPr userDrawn="1"/>
        </p:nvSpPr>
        <p:spPr>
          <a:xfrm>
            <a:off x="2842591" y="3289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36C-0ADD-4D43-84F1-CB39BD3070E6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8313-9347-FA4B-8E7E-62CCBCA813E5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Helvetica" pitchFamily="2" charset="0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SC DemiLight</vt:lpstr>
      <vt:lpstr>Arial</vt:lpstr>
      <vt:lpstr>Calibri</vt:lpstr>
      <vt:lpstr>Helvetica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17</cp:revision>
  <dcterms:created xsi:type="dcterms:W3CDTF">2022-09-11T18:22:41Z</dcterms:created>
  <dcterms:modified xsi:type="dcterms:W3CDTF">2022-10-25T13:09:00Z</dcterms:modified>
</cp:coreProperties>
</file>