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>
      <p:cViewPr varScale="1">
        <p:scale>
          <a:sx d="100" n="129"/>
          <a:sy d="100" n="129"/>
        </p:scale>
        <p:origin x="48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3626"/>
            <a:ext cx="3932237" cy="319536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dirty="0" kumimoji="1" lang="zh-TW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dirty="0" kumimoji="1" lang="zh-TW"/>
              <a:t>按一下以編輯母片文字樣式</a:t>
            </a:r>
          </a:p>
          <a:p>
            <a:pPr lvl="1"/>
            <a:r>
              <a:rPr altLang="en-US" dirty="0" kumimoji="1" lang="zh-TW"/>
              <a:t>第二層</a:t>
            </a:r>
          </a:p>
          <a:p>
            <a:pPr lvl="2"/>
            <a:r>
              <a:rPr altLang="en-US" dirty="0" kumimoji="1" lang="zh-TW"/>
              <a:t>第三層</a:t>
            </a:r>
          </a:p>
          <a:p>
            <a:pPr lvl="3"/>
            <a:r>
              <a:rPr altLang="en-US" dirty="0" kumimoji="1" lang="zh-TW"/>
              <a:t>第四層</a:t>
            </a:r>
          </a:p>
          <a:p>
            <a:pPr lvl="4"/>
            <a:r>
              <a:rPr altLang="en-US" dirty="0" kumimoji="1"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8A28-2211-8445-951F-7FB6C7D14141}" type="datetimeFigureOut">
              <a:rPr altLang="en-US" kumimoji="1" lang="zh-TW" smtClean="0"/>
              <a:t>2022/10/18</a:t>
            </a:fld>
            <a:endParaRPr altLang="en-US" kumimoji="1" 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kumimoji="1" 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altLang="en-US" kumimoji="1" lang="zh-TW" smtClean="0"/>
              <a:pPr/>
              <a:t>‹#›</a:t>
            </a:fld>
            <a:endParaRPr altLang="en-US" dirty="0" kumimoji="1" lang="zh-TW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rgbClr val="C00000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-128" panose="020B0500000000000000" pitchFamily="34" typeface="Noto Sans CJK SC Regular"/>
          <a:ea charset="-128" panose="020B0500000000000000" pitchFamily="34" typeface="Noto Sans CJK SC Regular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重點: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50-year-old woman with a history of asthma presented to the emergency department with chest pain and worsening dyspnea.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重點: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She had recently received her third dose of a messenger RNA (mRNA) vaccine for severe acute respiratory syndrome coronavirus 2 (SARS-CoV-2), although she was not certain about the precise temporal relationship to the onset of symptoms.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