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718"/>
  </p:normalViewPr>
  <p:slideViewPr>
    <p:cSldViewPr snapToGrid="0">
      <p:cViewPr varScale="1">
        <p:scale>
          <a:sx n="121" d="100"/>
          <a:sy n="121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C1FF7-3CD2-7848-AA02-AAC2E9ACC631}" type="datetimeFigureOut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E626-D61B-3349-A305-E6C623A40C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616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BD8B9-2D28-BE0B-A507-EB9AC7AB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Helvetica" pitchFamily="2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D12976-7B9F-7711-3517-414BFE682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F28D-45D9-14A5-C0D7-DD277DEB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BCEC-E0A8-DC4D-92CF-189A5D9CE8A0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EDC49-F7D0-12CC-EFFC-15C5E57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kumimoji="1" lang="en-US" altLang="zh-TW" dirty="0"/>
              <a:t>Lizard Production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F25E8-5821-1CD8-1045-83714B7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6"/>
          </a:xfrm>
        </p:spPr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3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6A8AD-6A0A-2CA6-A821-04DB3869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921202-62EA-E342-5CD2-4CC24ED0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F9EE5-67B7-955E-11A9-F5A26CD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2747-81D0-BA4D-B222-344798699909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4C2E6-64E5-75A8-65F2-67743B7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79013-F8C5-76DB-4617-DD985191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77F3A5-700A-8A7E-62FA-2EC0A1394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3A660-511A-2EAD-4BE2-C77FA869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6D37A-DF7F-ED3D-1187-A3C4D6CB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C100-4250-D748-8511-1E3AD62F69F9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A59A0-D13F-58F0-98C9-8793328C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CCFFC-766B-CB0F-4D44-876D1057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7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561"/>
            <a:ext cx="10515600" cy="1085988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1514"/>
            <a:ext cx="10515600" cy="3989926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F3A30-8B65-869C-5AF2-A5244AE5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B807-27C8-AB44-9BF2-5A4736229AAB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66B8F-C2E8-7CF8-F31D-F3C88A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07E3C-85EB-038D-8C7D-4D1B466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9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FF463-A89F-3FBA-9CB2-FBC3571F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CA449-DCB0-68D4-0D3D-5B07569F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2B7E1-EF28-2294-2773-32ED58CB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B803-50CD-EC4E-8B7A-3BB09A603FF1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3CF90-73C6-FD0B-CDE9-2F995A92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EC6B2-0607-921A-A109-FC8D1C9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44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B1FCB-4B4C-1C3E-D151-2975E37E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3D598-6989-CBED-BC82-46658DD5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9B3C4C-770C-4487-CD8C-1CD11E23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DCCBD-79F9-D89D-C98E-B5F01D63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C000-6B76-064B-9166-F9595A478BDC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F22D7-957B-A76C-BE40-75FD173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11283-D27A-2F68-221B-252EB598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0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207D8-C031-8475-19E0-F3547728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94AA07-90EC-06C5-66F1-96727E16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4F6AF5-A613-6EAA-6A3A-144A1656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2527DA-7D2F-8AF4-9158-F76793B7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FEDC43-15F4-515F-74CD-D9AAE6D5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9F753F-3839-2060-F9EA-4811D356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831B-9815-8742-AC5B-5AA59FDF18AE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8363F2-DC02-0ADF-EBA3-4F0508D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646625-1DE0-3B6C-EFC8-2D033A7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7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12D07-496E-0FB5-DA39-EB3C511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24500-B733-06F2-50FA-B4AB771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7DA9-3C92-3F46-BF8A-1CFD1E81C423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73EE7F-ACFD-9D30-9D53-09A13F7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FBAB7A-1172-2DAB-D78D-ED4C42E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06C51E-DC3D-52B7-68CC-D28F2901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1AAA-6464-8645-82BA-43CA7321DB86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30C6C4-D0C6-4F1E-B361-458D190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6CCD7-712C-B33F-2341-7F314313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3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64A00-DED8-6682-3272-CCD41FC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24" y="446690"/>
            <a:ext cx="3198812" cy="11128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DD412-7278-D837-4E19-878CD1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891" y="446690"/>
            <a:ext cx="7564820" cy="55652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FFE70-09E2-95F0-4C3A-5A106F67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624" y="1885465"/>
            <a:ext cx="3198812" cy="4229031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B0D341-78C3-4F6B-AFFE-0717A74F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EA1EB3-BE2A-25EC-20BE-A78335015F3C}"/>
              </a:ext>
            </a:extLst>
          </p:cNvPr>
          <p:cNvSpPr txBox="1"/>
          <p:nvPr userDrawn="1"/>
        </p:nvSpPr>
        <p:spPr>
          <a:xfrm>
            <a:off x="2842591" y="32898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C9DDC-EFD5-D77F-31D7-70AC7FE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F92641-2B61-5454-116C-DF96CD72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4561D-4CE9-CA30-D95C-225225A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3E8D3E-8ED8-C69E-8853-915D613F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404-7A03-7447-91BB-A8EBC0FAA40B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4BFB6-3F93-8D0A-4FDB-64FEC908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83F33-A9C4-9484-9E65-6CF52E1B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9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117DB8-2FC7-BC85-803E-B000882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E10024-0287-BCFB-0DFF-FA0895F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0078"/>
            <a:ext cx="10515600" cy="455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248EB-41AE-E1CA-7304-EDC30BE4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2DA4-4C80-2D40-B4B7-7E025C21C93F}" type="datetime1">
              <a:rPr kumimoji="1" lang="zh-TW" altLang="en-US" smtClean="0"/>
              <a:t>2022/10/26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2AE58-4186-60EE-AF25-9B40514F9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oto Sans CJK SC DemiLight" panose="020B0400000000000000" pitchFamily="34" charset="-128"/>
                <a:ea typeface="Noto Sans CJK SC DemiLight" panose="020B0400000000000000" pitchFamily="34" charset="-128"/>
              </a:defRPr>
            </a:lvl1pPr>
          </a:lstStyle>
          <a:p>
            <a:r>
              <a:rPr kumimoji="1" lang="en-US" altLang="zh-TW" dirty="0"/>
              <a:t>Lizard Production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3AB34-5E4D-A521-0792-2B4A972C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36C4C0BD-81AA-5C43-BE60-98480816AF1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6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Helvetica" pitchFamily="2" charset="0"/>
          <a:ea typeface="Noto Sans CJK SC Regular" panose="020B05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D6794-8B31-5653-31A9-55E89F7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6500A1-949A-B306-8FD0-36992292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5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Noto Sans CJK SC DemiLight</vt:lpstr>
      <vt:lpstr>Arial</vt:lpstr>
      <vt:lpstr>Calibri</vt:lpstr>
      <vt:lpstr>Helvetica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林協霆 LIN, HSIEH-TING</dc:creator>
  <cp:lastModifiedBy>林協霆</cp:lastModifiedBy>
  <cp:revision>23</cp:revision>
  <dcterms:created xsi:type="dcterms:W3CDTF">2022-09-11T18:22:41Z</dcterms:created>
  <dcterms:modified xsi:type="dcterms:W3CDTF">2022-10-25T19:44:56Z</dcterms:modified>
</cp:coreProperties>
</file>