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FF7-3CD2-7848-AA02-AAC2E9ACC631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E626-D61B-3349-A305-E6C623A40C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1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8288-18DC-6748-8F07-FCE7E33E0387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dirty="0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ADA-43E4-064B-9A8D-5A88906B8E29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D0F0-79F6-E345-907A-13DAB23A575A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5A02-CC4D-C447-92DE-E9526678BE8F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531B-CCE9-E041-8166-675B4B46487C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5DC-AE57-884A-8A7B-6146B7C0EFB4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34C5-09FA-594C-95E1-F7D858B8824A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E731-440C-5242-9E41-A519B8073901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6B5F-4602-D844-85E9-A35B87FB848E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3626"/>
            <a:ext cx="3932237" cy="3195362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EBB-8707-6242-92E0-8DE05B76A49C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36C-0ADD-4D43-84F1-CB39BD3070E6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078"/>
            <a:ext cx="10515600" cy="455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8313-9347-FA4B-8E7E-62CCBCA813E5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SC DemiLight" panose="020B0400000000000000" pitchFamily="34" charset="-128"/>
                <a:ea typeface="Noto Sans CJK SC DemiLight" panose="020B0400000000000000" pitchFamily="34" charset="-128"/>
              </a:defRPr>
            </a:lvl1pPr>
          </a:lstStyle>
          <a:p>
            <a:r>
              <a:rPr kumimoji="1" lang="zh-TW" altLang="en-US" dirty="0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SC DemiLight</vt:lpstr>
      <vt:lpstr>Noto Sans CJK SC Regular</vt:lpstr>
      <vt:lpstr>Arial</vt:lpstr>
      <vt:lpstr>Calibri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13</cp:revision>
  <dcterms:created xsi:type="dcterms:W3CDTF">2022-09-11T18:22:41Z</dcterms:created>
  <dcterms:modified xsi:type="dcterms:W3CDTF">2022-10-21T16:40:30Z</dcterms:modified>
</cp:coreProperties>
</file>