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3626"/>
            <a:ext cx="3932237" cy="319536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8A28-2211-8445-951F-7FB6C7D14141}" type="datetimeFigureOut">
              <a:rPr kumimoji="1" lang="zh-TW" altLang="en-US" smtClean="0"/>
              <a:t>2022/9/12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Noto Sans CJK SC Regular</vt:lpstr>
      <vt:lpstr>Arial</vt:lpstr>
      <vt:lpstr>Calibri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 LIN, HSIEH-TING</cp:lastModifiedBy>
  <cp:revision>3</cp:revision>
  <dcterms:created xsi:type="dcterms:W3CDTF">2022-09-11T18:22:41Z</dcterms:created>
  <dcterms:modified xsi:type="dcterms:W3CDTF">2022-09-11T18:54:15Z</dcterms:modified>
</cp:coreProperties>
</file>