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1FF7-3CD2-7848-AA02-AAC2E9ACC631}" type="datetimeFigureOut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E626-D61B-3349-A305-E6C623A40C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616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Helvetica" pitchFamily="2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F28D-45D9-14A5-C0D7-DD277DE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BCEC-E0A8-DC4D-92CF-189A5D9CE8A0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kumimoji="1" lang="en-US" altLang="zh-TW" dirty="0"/>
              <a:t>Lizard Production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F25E8-5821-1CD8-1045-83714B7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</p:spPr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2747-81D0-BA4D-B222-344798699909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100-4250-D748-8511-1E3AD62F69F9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F3A30-8B65-869C-5AF2-A5244AE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807-27C8-AB44-9BF2-5A4736229AAB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2B7E1-EF28-2294-2773-32ED58CB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B803-50CD-EC4E-8B7A-3BB09A603FF1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3CF90-73C6-FD0B-CDE9-2F995A92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C000-6B76-064B-9166-F9595A478BDC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31B-9815-8742-AC5B-5AA59FDF18AE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7DA9-3C92-3F46-BF8A-1CFD1E81C423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AAA-6464-8645-82BA-43CA7321DB86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2" cy="111283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557" y="457201"/>
            <a:ext cx="720083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639957"/>
            <a:ext cx="3198812" cy="4229031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E0240-AAAC-2496-E46A-94953315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E8A1-658B-E543-84B7-9A050D499653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EAA653-E207-BD31-F603-4E0ECB0D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EA1EB3-BE2A-25EC-20BE-A78335015F3C}"/>
              </a:ext>
            </a:extLst>
          </p:cNvPr>
          <p:cNvSpPr txBox="1"/>
          <p:nvPr userDrawn="1"/>
        </p:nvSpPr>
        <p:spPr>
          <a:xfrm>
            <a:off x="2842591" y="3289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404-7A03-7447-91BB-A8EBC0FAA40B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078"/>
            <a:ext cx="10515600" cy="455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2DA4-4C80-2D40-B4B7-7E025C21C93F}" type="datetime1">
              <a:rPr kumimoji="1" lang="zh-TW" altLang="en-US" smtClean="0"/>
              <a:t>2022/10/25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 CJK SC DemiLight" panose="020B0400000000000000" pitchFamily="34" charset="-128"/>
                <a:ea typeface="Noto Sans CJK SC DemiLight" panose="020B0400000000000000" pitchFamily="34" charset="-128"/>
              </a:defRPr>
            </a:lvl1pPr>
          </a:lstStyle>
          <a:p>
            <a:r>
              <a:rPr kumimoji="1" lang="en-US" altLang="zh-TW" dirty="0"/>
              <a:t>Lizard Production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Helvetica" pitchFamily="2" charset="0"/>
          <a:ea typeface="Noto Sans CJK SC Regular" panose="020B05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6794-8B31-5653-31A9-55E89F7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6500A1-949A-B306-8FD0-36992292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CJK SC DemiLight</vt:lpstr>
      <vt:lpstr>Arial</vt:lpstr>
      <vt:lpstr>Calibri</vt:lpstr>
      <vt:lpstr>Helvetica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林協霆 LIN, HSIEH-TING</dc:creator>
  <cp:lastModifiedBy>林協霆</cp:lastModifiedBy>
  <cp:revision>19</cp:revision>
  <dcterms:created xsi:type="dcterms:W3CDTF">2022-09-11T18:22:41Z</dcterms:created>
  <dcterms:modified xsi:type="dcterms:W3CDTF">2022-10-25T13:19:20Z</dcterms:modified>
</cp:coreProperties>
</file>